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75" r:id="rId4"/>
    <p:sldId id="257" r:id="rId5"/>
    <p:sldId id="258" r:id="rId6"/>
    <p:sldId id="276" r:id="rId7"/>
    <p:sldId id="263" r:id="rId8"/>
    <p:sldId id="277" r:id="rId9"/>
    <p:sldId id="262" r:id="rId10"/>
    <p:sldId id="259" r:id="rId11"/>
    <p:sldId id="278" r:id="rId12"/>
    <p:sldId id="266" r:id="rId13"/>
    <p:sldId id="279" r:id="rId14"/>
    <p:sldId id="280" r:id="rId15"/>
    <p:sldId id="264" r:id="rId16"/>
    <p:sldId id="267" r:id="rId17"/>
    <p:sldId id="281" r:id="rId18"/>
    <p:sldId id="268" r:id="rId1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714" autoAdjust="0"/>
  </p:normalViewPr>
  <p:slideViewPr>
    <p:cSldViewPr snapToGrid="0">
      <p:cViewPr varScale="1">
        <p:scale>
          <a:sx n="58" d="100"/>
          <a:sy n="58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D7332-FD32-401A-9C79-68437C00F68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FCC97D-E4EC-449F-8ADC-D9A2CB34467C}">
      <dgm:prSet/>
      <dgm:spPr/>
      <dgm:t>
        <a:bodyPr/>
        <a:lstStyle/>
        <a:p>
          <a:r>
            <a:rPr lang="en-US" dirty="0"/>
            <a:t>Have practical ways to: </a:t>
          </a:r>
        </a:p>
      </dgm:t>
    </dgm:pt>
    <dgm:pt modelId="{0656F3B2-A83C-4B66-979D-3BC47DDD77F6}" type="parTrans" cxnId="{A9332BBF-E6C0-478C-95A8-B3DE3EDCEF16}">
      <dgm:prSet/>
      <dgm:spPr/>
      <dgm:t>
        <a:bodyPr/>
        <a:lstStyle/>
        <a:p>
          <a:endParaRPr lang="en-US"/>
        </a:p>
      </dgm:t>
    </dgm:pt>
    <dgm:pt modelId="{83271EC2-E90D-4399-9AF5-527654586728}" type="sibTrans" cxnId="{A9332BBF-E6C0-478C-95A8-B3DE3EDCEF16}">
      <dgm:prSet/>
      <dgm:spPr/>
      <dgm:t>
        <a:bodyPr/>
        <a:lstStyle/>
        <a:p>
          <a:endParaRPr lang="en-US"/>
        </a:p>
      </dgm:t>
    </dgm:pt>
    <dgm:pt modelId="{0978587C-60E1-4F81-8E8B-4B0DD816B785}">
      <dgm:prSet/>
      <dgm:spPr/>
      <dgm:t>
        <a:bodyPr/>
        <a:lstStyle/>
        <a:p>
          <a:r>
            <a:rPr lang="en-US" dirty="0"/>
            <a:t>Set Goals</a:t>
          </a:r>
        </a:p>
      </dgm:t>
    </dgm:pt>
    <dgm:pt modelId="{39EB2E44-5C58-4F0E-8AC4-1E0D7244FED4}" type="parTrans" cxnId="{91FFA04B-9A95-4603-A1DD-AAC7D87B8445}">
      <dgm:prSet/>
      <dgm:spPr/>
      <dgm:t>
        <a:bodyPr/>
        <a:lstStyle/>
        <a:p>
          <a:endParaRPr lang="en-US"/>
        </a:p>
      </dgm:t>
    </dgm:pt>
    <dgm:pt modelId="{1E462DDB-2C21-4651-8C0D-E6A9AFF29287}" type="sibTrans" cxnId="{91FFA04B-9A95-4603-A1DD-AAC7D87B8445}">
      <dgm:prSet/>
      <dgm:spPr/>
      <dgm:t>
        <a:bodyPr/>
        <a:lstStyle/>
        <a:p>
          <a:endParaRPr lang="en-US"/>
        </a:p>
      </dgm:t>
    </dgm:pt>
    <dgm:pt modelId="{54FC92FE-AF05-46F4-B11D-582151231E9E}">
      <dgm:prSet/>
      <dgm:spPr/>
      <dgm:t>
        <a:bodyPr/>
        <a:lstStyle/>
        <a:p>
          <a:r>
            <a:rPr lang="en-US" dirty="0"/>
            <a:t>Network</a:t>
          </a:r>
        </a:p>
      </dgm:t>
    </dgm:pt>
    <dgm:pt modelId="{CD1141C7-C5E7-4719-BBA2-AA6495E99B32}" type="parTrans" cxnId="{7A32D6CA-ED2B-49D8-8D13-9E0108194943}">
      <dgm:prSet/>
      <dgm:spPr/>
      <dgm:t>
        <a:bodyPr/>
        <a:lstStyle/>
        <a:p>
          <a:endParaRPr lang="en-US"/>
        </a:p>
      </dgm:t>
    </dgm:pt>
    <dgm:pt modelId="{AE2630FD-2B6B-4828-9C5B-E14E7E59E4C7}" type="sibTrans" cxnId="{7A32D6CA-ED2B-49D8-8D13-9E0108194943}">
      <dgm:prSet/>
      <dgm:spPr/>
      <dgm:t>
        <a:bodyPr/>
        <a:lstStyle/>
        <a:p>
          <a:endParaRPr lang="en-US"/>
        </a:p>
      </dgm:t>
    </dgm:pt>
    <dgm:pt modelId="{07ADCF73-FC5F-4015-9980-1744EA1AC536}">
      <dgm:prSet/>
      <dgm:spPr/>
      <dgm:t>
        <a:bodyPr/>
        <a:lstStyle/>
        <a:p>
          <a:r>
            <a:rPr lang="en-US" dirty="0"/>
            <a:t>Make Decisions/Solve Problems</a:t>
          </a:r>
        </a:p>
      </dgm:t>
    </dgm:pt>
    <dgm:pt modelId="{C8CA383E-27CD-4CD6-974E-A32173314640}" type="parTrans" cxnId="{AD273D14-95DC-4980-8D08-28E7BE61E3B2}">
      <dgm:prSet/>
      <dgm:spPr/>
      <dgm:t>
        <a:bodyPr/>
        <a:lstStyle/>
        <a:p>
          <a:endParaRPr lang="en-US"/>
        </a:p>
      </dgm:t>
    </dgm:pt>
    <dgm:pt modelId="{91096881-B65B-4340-BCEB-0EBC733063EF}" type="sibTrans" cxnId="{AD273D14-95DC-4980-8D08-28E7BE61E3B2}">
      <dgm:prSet/>
      <dgm:spPr/>
      <dgm:t>
        <a:bodyPr/>
        <a:lstStyle/>
        <a:p>
          <a:endParaRPr lang="en-US"/>
        </a:p>
      </dgm:t>
    </dgm:pt>
    <dgm:pt modelId="{9216CAC7-CAE3-44E3-8926-7D76F368E08C}" type="pres">
      <dgm:prSet presAssocID="{DF2D7332-FD32-401A-9C79-68437C00F685}" presName="linear" presStyleCnt="0">
        <dgm:presLayoutVars>
          <dgm:animLvl val="lvl"/>
          <dgm:resizeHandles val="exact"/>
        </dgm:presLayoutVars>
      </dgm:prSet>
      <dgm:spPr/>
    </dgm:pt>
    <dgm:pt modelId="{959645AD-41E7-4C5F-AD7B-C3F830926EF6}" type="pres">
      <dgm:prSet presAssocID="{2CFCC97D-E4EC-449F-8ADC-D9A2CB3446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695D7B-1764-4CA9-AF61-78EBF4FDFD66}" type="pres">
      <dgm:prSet presAssocID="{83271EC2-E90D-4399-9AF5-527654586728}" presName="spacer" presStyleCnt="0"/>
      <dgm:spPr/>
    </dgm:pt>
    <dgm:pt modelId="{F35E0197-817A-47CD-A66B-B01BD99CD2FF}" type="pres">
      <dgm:prSet presAssocID="{0978587C-60E1-4F81-8E8B-4B0DD816B7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DF4C49-E60D-4A36-B773-CFCA99744F2B}" type="pres">
      <dgm:prSet presAssocID="{1E462DDB-2C21-4651-8C0D-E6A9AFF29287}" presName="spacer" presStyleCnt="0"/>
      <dgm:spPr/>
    </dgm:pt>
    <dgm:pt modelId="{3D3134EA-0D9C-4BA8-AF87-7A5CAE330646}" type="pres">
      <dgm:prSet presAssocID="{54FC92FE-AF05-46F4-B11D-582151231E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2451D4-904A-4DE6-90C2-6A1FBCF8072E}" type="pres">
      <dgm:prSet presAssocID="{AE2630FD-2B6B-4828-9C5B-E14E7E59E4C7}" presName="spacer" presStyleCnt="0"/>
      <dgm:spPr/>
    </dgm:pt>
    <dgm:pt modelId="{CFD90845-1696-4502-AA0C-E9D9B35E6251}" type="pres">
      <dgm:prSet presAssocID="{07ADCF73-FC5F-4015-9980-1744EA1AC5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41BE807-F932-46FC-A86B-C51E9E1B240B}" type="presOf" srcId="{07ADCF73-FC5F-4015-9980-1744EA1AC536}" destId="{CFD90845-1696-4502-AA0C-E9D9B35E6251}" srcOrd="0" destOrd="0" presId="urn:microsoft.com/office/officeart/2005/8/layout/vList2"/>
    <dgm:cxn modelId="{83F5940D-54C5-4ED4-8635-202CA6C71F9B}" type="presOf" srcId="{0978587C-60E1-4F81-8E8B-4B0DD816B785}" destId="{F35E0197-817A-47CD-A66B-B01BD99CD2FF}" srcOrd="0" destOrd="0" presId="urn:microsoft.com/office/officeart/2005/8/layout/vList2"/>
    <dgm:cxn modelId="{AD273D14-95DC-4980-8D08-28E7BE61E3B2}" srcId="{DF2D7332-FD32-401A-9C79-68437C00F685}" destId="{07ADCF73-FC5F-4015-9980-1744EA1AC536}" srcOrd="3" destOrd="0" parTransId="{C8CA383E-27CD-4CD6-974E-A32173314640}" sibTransId="{91096881-B65B-4340-BCEB-0EBC733063EF}"/>
    <dgm:cxn modelId="{18B69917-614E-40B4-83A4-4C8D6C45C487}" type="presOf" srcId="{DF2D7332-FD32-401A-9C79-68437C00F685}" destId="{9216CAC7-CAE3-44E3-8926-7D76F368E08C}" srcOrd="0" destOrd="0" presId="urn:microsoft.com/office/officeart/2005/8/layout/vList2"/>
    <dgm:cxn modelId="{91FFA04B-9A95-4603-A1DD-AAC7D87B8445}" srcId="{DF2D7332-FD32-401A-9C79-68437C00F685}" destId="{0978587C-60E1-4F81-8E8B-4B0DD816B785}" srcOrd="1" destOrd="0" parTransId="{39EB2E44-5C58-4F0E-8AC4-1E0D7244FED4}" sibTransId="{1E462DDB-2C21-4651-8C0D-E6A9AFF29287}"/>
    <dgm:cxn modelId="{A9332BBF-E6C0-478C-95A8-B3DE3EDCEF16}" srcId="{DF2D7332-FD32-401A-9C79-68437C00F685}" destId="{2CFCC97D-E4EC-449F-8ADC-D9A2CB34467C}" srcOrd="0" destOrd="0" parTransId="{0656F3B2-A83C-4B66-979D-3BC47DDD77F6}" sibTransId="{83271EC2-E90D-4399-9AF5-527654586728}"/>
    <dgm:cxn modelId="{CEB050BF-94F0-4D95-9C8D-6BDF73A59C22}" type="presOf" srcId="{2CFCC97D-E4EC-449F-8ADC-D9A2CB34467C}" destId="{959645AD-41E7-4C5F-AD7B-C3F830926EF6}" srcOrd="0" destOrd="0" presId="urn:microsoft.com/office/officeart/2005/8/layout/vList2"/>
    <dgm:cxn modelId="{7A32D6CA-ED2B-49D8-8D13-9E0108194943}" srcId="{DF2D7332-FD32-401A-9C79-68437C00F685}" destId="{54FC92FE-AF05-46F4-B11D-582151231E9E}" srcOrd="2" destOrd="0" parTransId="{CD1141C7-C5E7-4719-BBA2-AA6495E99B32}" sibTransId="{AE2630FD-2B6B-4828-9C5B-E14E7E59E4C7}"/>
    <dgm:cxn modelId="{4DAACECC-62EA-4A4B-81AC-F1A48923A032}" type="presOf" srcId="{54FC92FE-AF05-46F4-B11D-582151231E9E}" destId="{3D3134EA-0D9C-4BA8-AF87-7A5CAE330646}" srcOrd="0" destOrd="0" presId="urn:microsoft.com/office/officeart/2005/8/layout/vList2"/>
    <dgm:cxn modelId="{D51C6EF6-8E1B-48C2-BB27-3B3C7330C388}" type="presParOf" srcId="{9216CAC7-CAE3-44E3-8926-7D76F368E08C}" destId="{959645AD-41E7-4C5F-AD7B-C3F830926EF6}" srcOrd="0" destOrd="0" presId="urn:microsoft.com/office/officeart/2005/8/layout/vList2"/>
    <dgm:cxn modelId="{FC2CF9DC-EDF7-4D1E-ACF1-D6BD2BE70AD0}" type="presParOf" srcId="{9216CAC7-CAE3-44E3-8926-7D76F368E08C}" destId="{D7695D7B-1764-4CA9-AF61-78EBF4FDFD66}" srcOrd="1" destOrd="0" presId="urn:microsoft.com/office/officeart/2005/8/layout/vList2"/>
    <dgm:cxn modelId="{5550913E-67A2-4BC8-9FF4-A11FD753204C}" type="presParOf" srcId="{9216CAC7-CAE3-44E3-8926-7D76F368E08C}" destId="{F35E0197-817A-47CD-A66B-B01BD99CD2FF}" srcOrd="2" destOrd="0" presId="urn:microsoft.com/office/officeart/2005/8/layout/vList2"/>
    <dgm:cxn modelId="{9253BBBA-511E-4EEF-93B6-64B1EA6623A3}" type="presParOf" srcId="{9216CAC7-CAE3-44E3-8926-7D76F368E08C}" destId="{3EDF4C49-E60D-4A36-B773-CFCA99744F2B}" srcOrd="3" destOrd="0" presId="urn:microsoft.com/office/officeart/2005/8/layout/vList2"/>
    <dgm:cxn modelId="{DC6AFA9B-C9C0-4C1F-925A-9721C3684D56}" type="presParOf" srcId="{9216CAC7-CAE3-44E3-8926-7D76F368E08C}" destId="{3D3134EA-0D9C-4BA8-AF87-7A5CAE330646}" srcOrd="4" destOrd="0" presId="urn:microsoft.com/office/officeart/2005/8/layout/vList2"/>
    <dgm:cxn modelId="{9C5F7136-B50A-4996-A4B0-55F2A978A281}" type="presParOf" srcId="{9216CAC7-CAE3-44E3-8926-7D76F368E08C}" destId="{3A2451D4-904A-4DE6-90C2-6A1FBCF8072E}" srcOrd="5" destOrd="0" presId="urn:microsoft.com/office/officeart/2005/8/layout/vList2"/>
    <dgm:cxn modelId="{357AAA22-F8F3-41D2-B93C-B39F74402819}" type="presParOf" srcId="{9216CAC7-CAE3-44E3-8926-7D76F368E08C}" destId="{CFD90845-1696-4502-AA0C-E9D9B35E62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56169-0E24-4882-9469-BB7823BBDEB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E21E2D-5613-471D-B937-CC2D6405B214}">
      <dgm:prSet/>
      <dgm:spPr/>
      <dgm:t>
        <a:bodyPr/>
        <a:lstStyle/>
        <a:p>
          <a:r>
            <a:rPr lang="en-US" b="1"/>
            <a:t>S</a:t>
          </a:r>
          <a:r>
            <a:rPr lang="en-US"/>
            <a:t>pecific</a:t>
          </a:r>
        </a:p>
      </dgm:t>
    </dgm:pt>
    <dgm:pt modelId="{D4F30AA1-BCD4-46D9-B192-1DE81C9D4FC4}" type="parTrans" cxnId="{AB26C16A-FEE8-43A8-AC82-2881F2E2A9C8}">
      <dgm:prSet/>
      <dgm:spPr/>
      <dgm:t>
        <a:bodyPr/>
        <a:lstStyle/>
        <a:p>
          <a:endParaRPr lang="en-US"/>
        </a:p>
      </dgm:t>
    </dgm:pt>
    <dgm:pt modelId="{13F38EB2-52AD-40B0-8529-EFF27D5EC9BE}" type="sibTrans" cxnId="{AB26C16A-FEE8-43A8-AC82-2881F2E2A9C8}">
      <dgm:prSet/>
      <dgm:spPr/>
      <dgm:t>
        <a:bodyPr/>
        <a:lstStyle/>
        <a:p>
          <a:endParaRPr lang="en-US"/>
        </a:p>
      </dgm:t>
    </dgm:pt>
    <dgm:pt modelId="{C1B723A7-9EFC-4541-B5F8-DF09C4F7F11F}">
      <dgm:prSet/>
      <dgm:spPr/>
      <dgm:t>
        <a:bodyPr/>
        <a:lstStyle/>
        <a:p>
          <a:r>
            <a:rPr lang="en-US" b="1"/>
            <a:t>M</a:t>
          </a:r>
          <a:r>
            <a:rPr lang="en-US"/>
            <a:t>easurable</a:t>
          </a:r>
        </a:p>
      </dgm:t>
    </dgm:pt>
    <dgm:pt modelId="{97EAA87A-8DF9-4330-8FFB-0EA76A8152E2}" type="parTrans" cxnId="{9DD30FBA-959A-470A-855F-F73B45469A9A}">
      <dgm:prSet/>
      <dgm:spPr/>
      <dgm:t>
        <a:bodyPr/>
        <a:lstStyle/>
        <a:p>
          <a:endParaRPr lang="en-US"/>
        </a:p>
      </dgm:t>
    </dgm:pt>
    <dgm:pt modelId="{1ADF99F9-87B4-4477-BF67-334429B64ED9}" type="sibTrans" cxnId="{9DD30FBA-959A-470A-855F-F73B45469A9A}">
      <dgm:prSet/>
      <dgm:spPr/>
      <dgm:t>
        <a:bodyPr/>
        <a:lstStyle/>
        <a:p>
          <a:endParaRPr lang="en-US"/>
        </a:p>
      </dgm:t>
    </dgm:pt>
    <dgm:pt modelId="{319AA57F-23DD-490F-BA8B-1F429FE22600}">
      <dgm:prSet/>
      <dgm:spPr/>
      <dgm:t>
        <a:bodyPr/>
        <a:lstStyle/>
        <a:p>
          <a:r>
            <a:rPr lang="en-US" b="1"/>
            <a:t>A</a:t>
          </a:r>
          <a:r>
            <a:rPr lang="en-US"/>
            <a:t>mbitious</a:t>
          </a:r>
        </a:p>
      </dgm:t>
    </dgm:pt>
    <dgm:pt modelId="{CE2DEC24-D99E-4958-BFDE-304838CEC7D4}" type="parTrans" cxnId="{C89E2402-399C-4F56-9585-BF902C143870}">
      <dgm:prSet/>
      <dgm:spPr/>
      <dgm:t>
        <a:bodyPr/>
        <a:lstStyle/>
        <a:p>
          <a:endParaRPr lang="en-US"/>
        </a:p>
      </dgm:t>
    </dgm:pt>
    <dgm:pt modelId="{E5C2EEBC-1E7A-4C48-AABB-9DDC4A51D9DE}" type="sibTrans" cxnId="{C89E2402-399C-4F56-9585-BF902C143870}">
      <dgm:prSet/>
      <dgm:spPr/>
      <dgm:t>
        <a:bodyPr/>
        <a:lstStyle/>
        <a:p>
          <a:endParaRPr lang="en-US"/>
        </a:p>
      </dgm:t>
    </dgm:pt>
    <dgm:pt modelId="{4CDF543E-EF0C-4838-89D7-68002339DD0B}">
      <dgm:prSet/>
      <dgm:spPr/>
      <dgm:t>
        <a:bodyPr/>
        <a:lstStyle/>
        <a:p>
          <a:r>
            <a:rPr lang="en-US" b="1"/>
            <a:t>R</a:t>
          </a:r>
          <a:r>
            <a:rPr lang="en-US"/>
            <a:t>ealistic</a:t>
          </a:r>
        </a:p>
      </dgm:t>
    </dgm:pt>
    <dgm:pt modelId="{39BE6489-D85C-46A1-B0CC-43AF66F733CD}" type="parTrans" cxnId="{B70DED83-D1C7-4310-94D2-329928AA76D3}">
      <dgm:prSet/>
      <dgm:spPr/>
      <dgm:t>
        <a:bodyPr/>
        <a:lstStyle/>
        <a:p>
          <a:endParaRPr lang="en-US"/>
        </a:p>
      </dgm:t>
    </dgm:pt>
    <dgm:pt modelId="{303EA476-ACFD-43A2-96D1-947128C92848}" type="sibTrans" cxnId="{B70DED83-D1C7-4310-94D2-329928AA76D3}">
      <dgm:prSet/>
      <dgm:spPr/>
      <dgm:t>
        <a:bodyPr/>
        <a:lstStyle/>
        <a:p>
          <a:endParaRPr lang="en-US"/>
        </a:p>
      </dgm:t>
    </dgm:pt>
    <dgm:pt modelId="{B5227DD8-93E3-421A-A1B5-998875F40183}">
      <dgm:prSet/>
      <dgm:spPr/>
      <dgm:t>
        <a:bodyPr/>
        <a:lstStyle/>
        <a:p>
          <a:r>
            <a:rPr lang="en-US" b="1"/>
            <a:t>T</a:t>
          </a:r>
          <a:r>
            <a:rPr lang="en-US"/>
            <a:t>ime Bound</a:t>
          </a:r>
        </a:p>
      </dgm:t>
    </dgm:pt>
    <dgm:pt modelId="{317E9C7B-207B-4778-B29B-63176FA1A454}" type="parTrans" cxnId="{47B01F30-17AD-495E-B981-DBDE7880110D}">
      <dgm:prSet/>
      <dgm:spPr/>
      <dgm:t>
        <a:bodyPr/>
        <a:lstStyle/>
        <a:p>
          <a:endParaRPr lang="en-US"/>
        </a:p>
      </dgm:t>
    </dgm:pt>
    <dgm:pt modelId="{BB986356-4C10-4695-8B48-0322B0596833}" type="sibTrans" cxnId="{47B01F30-17AD-495E-B981-DBDE7880110D}">
      <dgm:prSet/>
      <dgm:spPr/>
      <dgm:t>
        <a:bodyPr/>
        <a:lstStyle/>
        <a:p>
          <a:endParaRPr lang="en-US"/>
        </a:p>
      </dgm:t>
    </dgm:pt>
    <dgm:pt modelId="{4803BD91-87B7-477A-ACB1-2DE6FC8D9C7D}">
      <dgm:prSet/>
      <dgm:spPr/>
      <dgm:t>
        <a:bodyPr/>
        <a:lstStyle/>
        <a:p>
          <a:r>
            <a:rPr lang="en-US" b="1"/>
            <a:t>I</a:t>
          </a:r>
          <a:r>
            <a:rPr lang="en-US"/>
            <a:t>nclusive</a:t>
          </a:r>
        </a:p>
      </dgm:t>
    </dgm:pt>
    <dgm:pt modelId="{F698B3FC-D474-4523-A290-712FB8A6ED9A}" type="parTrans" cxnId="{D092D3E6-CF4A-44E0-A248-EAF30EEC1C03}">
      <dgm:prSet/>
      <dgm:spPr/>
      <dgm:t>
        <a:bodyPr/>
        <a:lstStyle/>
        <a:p>
          <a:endParaRPr lang="en-US"/>
        </a:p>
      </dgm:t>
    </dgm:pt>
    <dgm:pt modelId="{34313231-94CB-4D02-8273-286A15444E7D}" type="sibTrans" cxnId="{D092D3E6-CF4A-44E0-A248-EAF30EEC1C03}">
      <dgm:prSet/>
      <dgm:spPr/>
      <dgm:t>
        <a:bodyPr/>
        <a:lstStyle/>
        <a:p>
          <a:endParaRPr lang="en-US"/>
        </a:p>
      </dgm:t>
    </dgm:pt>
    <dgm:pt modelId="{5A4F1E67-C9D5-4C2A-8A8F-6FACA74AF8AD}">
      <dgm:prSet/>
      <dgm:spPr/>
      <dgm:t>
        <a:bodyPr/>
        <a:lstStyle/>
        <a:p>
          <a:r>
            <a:rPr lang="en-US" b="1"/>
            <a:t>E</a:t>
          </a:r>
          <a:r>
            <a:rPr lang="en-US"/>
            <a:t>quitable</a:t>
          </a:r>
        </a:p>
      </dgm:t>
    </dgm:pt>
    <dgm:pt modelId="{2BB4CDDD-ED49-4B5E-A16E-FC3D16124A0F}" type="parTrans" cxnId="{ECD8EDA8-85D9-40F5-AF41-B3076CBC9849}">
      <dgm:prSet/>
      <dgm:spPr/>
      <dgm:t>
        <a:bodyPr/>
        <a:lstStyle/>
        <a:p>
          <a:endParaRPr lang="en-US"/>
        </a:p>
      </dgm:t>
    </dgm:pt>
    <dgm:pt modelId="{9BF60CFF-7D09-42A2-8D13-613CA7AB00FE}" type="sibTrans" cxnId="{ECD8EDA8-85D9-40F5-AF41-B3076CBC9849}">
      <dgm:prSet/>
      <dgm:spPr/>
      <dgm:t>
        <a:bodyPr/>
        <a:lstStyle/>
        <a:p>
          <a:endParaRPr lang="en-US"/>
        </a:p>
      </dgm:t>
    </dgm:pt>
    <dgm:pt modelId="{8DE38DC7-A56F-40BB-9D68-D827EB7D7ECF}" type="pres">
      <dgm:prSet presAssocID="{56456169-0E24-4882-9469-BB7823BBDEB7}" presName="vert0" presStyleCnt="0">
        <dgm:presLayoutVars>
          <dgm:dir/>
          <dgm:animOne val="branch"/>
          <dgm:animLvl val="lvl"/>
        </dgm:presLayoutVars>
      </dgm:prSet>
      <dgm:spPr/>
    </dgm:pt>
    <dgm:pt modelId="{A18351DD-267B-4786-BBFF-94CF132896D9}" type="pres">
      <dgm:prSet presAssocID="{B7E21E2D-5613-471D-B937-CC2D6405B214}" presName="thickLine" presStyleLbl="alignNode1" presStyleIdx="0" presStyleCnt="7"/>
      <dgm:spPr/>
    </dgm:pt>
    <dgm:pt modelId="{3194FAB4-8BC2-4E23-85A0-8F7DCBA054D9}" type="pres">
      <dgm:prSet presAssocID="{B7E21E2D-5613-471D-B937-CC2D6405B214}" presName="horz1" presStyleCnt="0"/>
      <dgm:spPr/>
    </dgm:pt>
    <dgm:pt modelId="{1CFF46C4-60F4-40D3-BAD1-3D2F62D90FA6}" type="pres">
      <dgm:prSet presAssocID="{B7E21E2D-5613-471D-B937-CC2D6405B214}" presName="tx1" presStyleLbl="revTx" presStyleIdx="0" presStyleCnt="7"/>
      <dgm:spPr/>
    </dgm:pt>
    <dgm:pt modelId="{3231B02E-B699-4C1E-AED9-BFDF530FF0D0}" type="pres">
      <dgm:prSet presAssocID="{B7E21E2D-5613-471D-B937-CC2D6405B214}" presName="vert1" presStyleCnt="0"/>
      <dgm:spPr/>
    </dgm:pt>
    <dgm:pt modelId="{9712331E-2DFE-4FA9-B654-272E8BB52E4C}" type="pres">
      <dgm:prSet presAssocID="{C1B723A7-9EFC-4541-B5F8-DF09C4F7F11F}" presName="thickLine" presStyleLbl="alignNode1" presStyleIdx="1" presStyleCnt="7"/>
      <dgm:spPr/>
    </dgm:pt>
    <dgm:pt modelId="{C5001FCD-D799-4A4E-AE6A-391F9E651A30}" type="pres">
      <dgm:prSet presAssocID="{C1B723A7-9EFC-4541-B5F8-DF09C4F7F11F}" presName="horz1" presStyleCnt="0"/>
      <dgm:spPr/>
    </dgm:pt>
    <dgm:pt modelId="{B6625897-E9FC-4512-9FCC-AC376738F148}" type="pres">
      <dgm:prSet presAssocID="{C1B723A7-9EFC-4541-B5F8-DF09C4F7F11F}" presName="tx1" presStyleLbl="revTx" presStyleIdx="1" presStyleCnt="7"/>
      <dgm:spPr/>
    </dgm:pt>
    <dgm:pt modelId="{389D361B-8FB4-4A58-8772-FD6184E6A47E}" type="pres">
      <dgm:prSet presAssocID="{C1B723A7-9EFC-4541-B5F8-DF09C4F7F11F}" presName="vert1" presStyleCnt="0"/>
      <dgm:spPr/>
    </dgm:pt>
    <dgm:pt modelId="{CE924153-0D85-4CB0-980F-5E5E6C18B0B1}" type="pres">
      <dgm:prSet presAssocID="{319AA57F-23DD-490F-BA8B-1F429FE22600}" presName="thickLine" presStyleLbl="alignNode1" presStyleIdx="2" presStyleCnt="7"/>
      <dgm:spPr/>
    </dgm:pt>
    <dgm:pt modelId="{1CAB6E2B-AB8B-432A-83E7-2A5428108745}" type="pres">
      <dgm:prSet presAssocID="{319AA57F-23DD-490F-BA8B-1F429FE22600}" presName="horz1" presStyleCnt="0"/>
      <dgm:spPr/>
    </dgm:pt>
    <dgm:pt modelId="{D1F0E569-060F-4A07-8B17-8D3431540DF1}" type="pres">
      <dgm:prSet presAssocID="{319AA57F-23DD-490F-BA8B-1F429FE22600}" presName="tx1" presStyleLbl="revTx" presStyleIdx="2" presStyleCnt="7"/>
      <dgm:spPr/>
    </dgm:pt>
    <dgm:pt modelId="{A1702C87-3BFA-4F62-A4F8-A7CC3C663099}" type="pres">
      <dgm:prSet presAssocID="{319AA57F-23DD-490F-BA8B-1F429FE22600}" presName="vert1" presStyleCnt="0"/>
      <dgm:spPr/>
    </dgm:pt>
    <dgm:pt modelId="{E97A0CC5-55D4-4A5E-90F5-64E3068C914C}" type="pres">
      <dgm:prSet presAssocID="{4CDF543E-EF0C-4838-89D7-68002339DD0B}" presName="thickLine" presStyleLbl="alignNode1" presStyleIdx="3" presStyleCnt="7"/>
      <dgm:spPr/>
    </dgm:pt>
    <dgm:pt modelId="{1512A7C5-FDD3-4A7D-BE90-915BAD8E40A0}" type="pres">
      <dgm:prSet presAssocID="{4CDF543E-EF0C-4838-89D7-68002339DD0B}" presName="horz1" presStyleCnt="0"/>
      <dgm:spPr/>
    </dgm:pt>
    <dgm:pt modelId="{60B2AF6F-D8D8-4E65-9EF0-F391BC49E60C}" type="pres">
      <dgm:prSet presAssocID="{4CDF543E-EF0C-4838-89D7-68002339DD0B}" presName="tx1" presStyleLbl="revTx" presStyleIdx="3" presStyleCnt="7"/>
      <dgm:spPr/>
    </dgm:pt>
    <dgm:pt modelId="{0D0D583A-6A1A-46EC-B19B-11D2F84E120B}" type="pres">
      <dgm:prSet presAssocID="{4CDF543E-EF0C-4838-89D7-68002339DD0B}" presName="vert1" presStyleCnt="0"/>
      <dgm:spPr/>
    </dgm:pt>
    <dgm:pt modelId="{345722B1-DEEF-4A23-8471-F33EFE4DE5A8}" type="pres">
      <dgm:prSet presAssocID="{B5227DD8-93E3-421A-A1B5-998875F40183}" presName="thickLine" presStyleLbl="alignNode1" presStyleIdx="4" presStyleCnt="7"/>
      <dgm:spPr/>
    </dgm:pt>
    <dgm:pt modelId="{C9EAA973-FCAD-4A84-BBC4-4AEE6648C01C}" type="pres">
      <dgm:prSet presAssocID="{B5227DD8-93E3-421A-A1B5-998875F40183}" presName="horz1" presStyleCnt="0"/>
      <dgm:spPr/>
    </dgm:pt>
    <dgm:pt modelId="{67BD4DAF-F479-468B-8858-358083D01B2D}" type="pres">
      <dgm:prSet presAssocID="{B5227DD8-93E3-421A-A1B5-998875F40183}" presName="tx1" presStyleLbl="revTx" presStyleIdx="4" presStyleCnt="7"/>
      <dgm:spPr/>
    </dgm:pt>
    <dgm:pt modelId="{F10687D2-5201-48C0-8D89-BC04889C310F}" type="pres">
      <dgm:prSet presAssocID="{B5227DD8-93E3-421A-A1B5-998875F40183}" presName="vert1" presStyleCnt="0"/>
      <dgm:spPr/>
    </dgm:pt>
    <dgm:pt modelId="{AB583085-C4CF-41BA-82D8-B3A38366F37C}" type="pres">
      <dgm:prSet presAssocID="{4803BD91-87B7-477A-ACB1-2DE6FC8D9C7D}" presName="thickLine" presStyleLbl="alignNode1" presStyleIdx="5" presStyleCnt="7"/>
      <dgm:spPr/>
    </dgm:pt>
    <dgm:pt modelId="{3C613181-294D-41C7-AF58-7F842C591FBF}" type="pres">
      <dgm:prSet presAssocID="{4803BD91-87B7-477A-ACB1-2DE6FC8D9C7D}" presName="horz1" presStyleCnt="0"/>
      <dgm:spPr/>
    </dgm:pt>
    <dgm:pt modelId="{605F3DC6-1EF8-4869-8911-540388E4958B}" type="pres">
      <dgm:prSet presAssocID="{4803BD91-87B7-477A-ACB1-2DE6FC8D9C7D}" presName="tx1" presStyleLbl="revTx" presStyleIdx="5" presStyleCnt="7"/>
      <dgm:spPr/>
    </dgm:pt>
    <dgm:pt modelId="{A1F6084B-B3A2-4D73-8617-4E0AA02471AB}" type="pres">
      <dgm:prSet presAssocID="{4803BD91-87B7-477A-ACB1-2DE6FC8D9C7D}" presName="vert1" presStyleCnt="0"/>
      <dgm:spPr/>
    </dgm:pt>
    <dgm:pt modelId="{BC5EA5E7-CCF9-4E79-BD31-942C18D5F12E}" type="pres">
      <dgm:prSet presAssocID="{5A4F1E67-C9D5-4C2A-8A8F-6FACA74AF8AD}" presName="thickLine" presStyleLbl="alignNode1" presStyleIdx="6" presStyleCnt="7"/>
      <dgm:spPr/>
    </dgm:pt>
    <dgm:pt modelId="{07B0CD5E-56A4-48F0-8718-CC92D3020661}" type="pres">
      <dgm:prSet presAssocID="{5A4F1E67-C9D5-4C2A-8A8F-6FACA74AF8AD}" presName="horz1" presStyleCnt="0"/>
      <dgm:spPr/>
    </dgm:pt>
    <dgm:pt modelId="{9B05947F-52EA-4F97-B546-E53937A6E084}" type="pres">
      <dgm:prSet presAssocID="{5A4F1E67-C9D5-4C2A-8A8F-6FACA74AF8AD}" presName="tx1" presStyleLbl="revTx" presStyleIdx="6" presStyleCnt="7"/>
      <dgm:spPr/>
    </dgm:pt>
    <dgm:pt modelId="{1FD757A3-2A9C-413C-B6BB-DFF6856609F3}" type="pres">
      <dgm:prSet presAssocID="{5A4F1E67-C9D5-4C2A-8A8F-6FACA74AF8AD}" presName="vert1" presStyleCnt="0"/>
      <dgm:spPr/>
    </dgm:pt>
  </dgm:ptLst>
  <dgm:cxnLst>
    <dgm:cxn modelId="{C89E2402-399C-4F56-9585-BF902C143870}" srcId="{56456169-0E24-4882-9469-BB7823BBDEB7}" destId="{319AA57F-23DD-490F-BA8B-1F429FE22600}" srcOrd="2" destOrd="0" parTransId="{CE2DEC24-D99E-4958-BFDE-304838CEC7D4}" sibTransId="{E5C2EEBC-1E7A-4C48-AABB-9DDC4A51D9DE}"/>
    <dgm:cxn modelId="{C6BD9F04-CB77-46FD-881E-942B578D7EC1}" type="presOf" srcId="{B5227DD8-93E3-421A-A1B5-998875F40183}" destId="{67BD4DAF-F479-468B-8858-358083D01B2D}" srcOrd="0" destOrd="0" presId="urn:microsoft.com/office/officeart/2008/layout/LinedList"/>
    <dgm:cxn modelId="{1E0C411F-5A89-4D4B-A3ED-767CB294150F}" type="presOf" srcId="{B7E21E2D-5613-471D-B937-CC2D6405B214}" destId="{1CFF46C4-60F4-40D3-BAD1-3D2F62D90FA6}" srcOrd="0" destOrd="0" presId="urn:microsoft.com/office/officeart/2008/layout/LinedList"/>
    <dgm:cxn modelId="{4A850B26-4AD6-4AAF-A364-3B2D22719304}" type="presOf" srcId="{4803BD91-87B7-477A-ACB1-2DE6FC8D9C7D}" destId="{605F3DC6-1EF8-4869-8911-540388E4958B}" srcOrd="0" destOrd="0" presId="urn:microsoft.com/office/officeart/2008/layout/LinedList"/>
    <dgm:cxn modelId="{47B01F30-17AD-495E-B981-DBDE7880110D}" srcId="{56456169-0E24-4882-9469-BB7823BBDEB7}" destId="{B5227DD8-93E3-421A-A1B5-998875F40183}" srcOrd="4" destOrd="0" parTransId="{317E9C7B-207B-4778-B29B-63176FA1A454}" sibTransId="{BB986356-4C10-4695-8B48-0322B0596833}"/>
    <dgm:cxn modelId="{86D99C46-7744-497E-96FF-993B8C485E8A}" type="presOf" srcId="{5A4F1E67-C9D5-4C2A-8A8F-6FACA74AF8AD}" destId="{9B05947F-52EA-4F97-B546-E53937A6E084}" srcOrd="0" destOrd="0" presId="urn:microsoft.com/office/officeart/2008/layout/LinedList"/>
    <dgm:cxn modelId="{AB26C16A-FEE8-43A8-AC82-2881F2E2A9C8}" srcId="{56456169-0E24-4882-9469-BB7823BBDEB7}" destId="{B7E21E2D-5613-471D-B937-CC2D6405B214}" srcOrd="0" destOrd="0" parTransId="{D4F30AA1-BCD4-46D9-B192-1DE81C9D4FC4}" sibTransId="{13F38EB2-52AD-40B0-8529-EFF27D5EC9BE}"/>
    <dgm:cxn modelId="{B70DED83-D1C7-4310-94D2-329928AA76D3}" srcId="{56456169-0E24-4882-9469-BB7823BBDEB7}" destId="{4CDF543E-EF0C-4838-89D7-68002339DD0B}" srcOrd="3" destOrd="0" parTransId="{39BE6489-D85C-46A1-B0CC-43AF66F733CD}" sibTransId="{303EA476-ACFD-43A2-96D1-947128C92848}"/>
    <dgm:cxn modelId="{6220188F-3435-4623-BBA9-E466F547671C}" type="presOf" srcId="{C1B723A7-9EFC-4541-B5F8-DF09C4F7F11F}" destId="{B6625897-E9FC-4512-9FCC-AC376738F148}" srcOrd="0" destOrd="0" presId="urn:microsoft.com/office/officeart/2008/layout/LinedList"/>
    <dgm:cxn modelId="{BC9E3090-9DDF-414B-804C-BF8C6FCA8F2E}" type="presOf" srcId="{319AA57F-23DD-490F-BA8B-1F429FE22600}" destId="{D1F0E569-060F-4A07-8B17-8D3431540DF1}" srcOrd="0" destOrd="0" presId="urn:microsoft.com/office/officeart/2008/layout/LinedList"/>
    <dgm:cxn modelId="{ECD8EDA8-85D9-40F5-AF41-B3076CBC9849}" srcId="{56456169-0E24-4882-9469-BB7823BBDEB7}" destId="{5A4F1E67-C9D5-4C2A-8A8F-6FACA74AF8AD}" srcOrd="6" destOrd="0" parTransId="{2BB4CDDD-ED49-4B5E-A16E-FC3D16124A0F}" sibTransId="{9BF60CFF-7D09-42A2-8D13-613CA7AB00FE}"/>
    <dgm:cxn modelId="{DF2E2DB2-F315-4537-9BEE-3BFDD3F9F402}" type="presOf" srcId="{4CDF543E-EF0C-4838-89D7-68002339DD0B}" destId="{60B2AF6F-D8D8-4E65-9EF0-F391BC49E60C}" srcOrd="0" destOrd="0" presId="urn:microsoft.com/office/officeart/2008/layout/LinedList"/>
    <dgm:cxn modelId="{9DD30FBA-959A-470A-855F-F73B45469A9A}" srcId="{56456169-0E24-4882-9469-BB7823BBDEB7}" destId="{C1B723A7-9EFC-4541-B5F8-DF09C4F7F11F}" srcOrd="1" destOrd="0" parTransId="{97EAA87A-8DF9-4330-8FFB-0EA76A8152E2}" sibTransId="{1ADF99F9-87B4-4477-BF67-334429B64ED9}"/>
    <dgm:cxn modelId="{D092D3E6-CF4A-44E0-A248-EAF30EEC1C03}" srcId="{56456169-0E24-4882-9469-BB7823BBDEB7}" destId="{4803BD91-87B7-477A-ACB1-2DE6FC8D9C7D}" srcOrd="5" destOrd="0" parTransId="{F698B3FC-D474-4523-A290-712FB8A6ED9A}" sibTransId="{34313231-94CB-4D02-8273-286A15444E7D}"/>
    <dgm:cxn modelId="{27D1E7F4-9749-4E81-A4A8-4240DB1AADFD}" type="presOf" srcId="{56456169-0E24-4882-9469-BB7823BBDEB7}" destId="{8DE38DC7-A56F-40BB-9D68-D827EB7D7ECF}" srcOrd="0" destOrd="0" presId="urn:microsoft.com/office/officeart/2008/layout/LinedList"/>
    <dgm:cxn modelId="{9E63C562-E9FC-41FF-ACF6-C4B60CD2FE2B}" type="presParOf" srcId="{8DE38DC7-A56F-40BB-9D68-D827EB7D7ECF}" destId="{A18351DD-267B-4786-BBFF-94CF132896D9}" srcOrd="0" destOrd="0" presId="urn:microsoft.com/office/officeart/2008/layout/LinedList"/>
    <dgm:cxn modelId="{6A2B6477-ABAE-4139-9495-7EFC27C5B920}" type="presParOf" srcId="{8DE38DC7-A56F-40BB-9D68-D827EB7D7ECF}" destId="{3194FAB4-8BC2-4E23-85A0-8F7DCBA054D9}" srcOrd="1" destOrd="0" presId="urn:microsoft.com/office/officeart/2008/layout/LinedList"/>
    <dgm:cxn modelId="{974D0E62-F102-4990-96F2-10B3CAD90BD0}" type="presParOf" srcId="{3194FAB4-8BC2-4E23-85A0-8F7DCBA054D9}" destId="{1CFF46C4-60F4-40D3-BAD1-3D2F62D90FA6}" srcOrd="0" destOrd="0" presId="urn:microsoft.com/office/officeart/2008/layout/LinedList"/>
    <dgm:cxn modelId="{62C28047-1D1B-4E47-85D0-656932A00E72}" type="presParOf" srcId="{3194FAB4-8BC2-4E23-85A0-8F7DCBA054D9}" destId="{3231B02E-B699-4C1E-AED9-BFDF530FF0D0}" srcOrd="1" destOrd="0" presId="urn:microsoft.com/office/officeart/2008/layout/LinedList"/>
    <dgm:cxn modelId="{6BE346E9-E71B-468D-8DAB-25FDBFAB216B}" type="presParOf" srcId="{8DE38DC7-A56F-40BB-9D68-D827EB7D7ECF}" destId="{9712331E-2DFE-4FA9-B654-272E8BB52E4C}" srcOrd="2" destOrd="0" presId="urn:microsoft.com/office/officeart/2008/layout/LinedList"/>
    <dgm:cxn modelId="{7BE05A9B-B08E-4C6C-9EEE-D527F8DEED60}" type="presParOf" srcId="{8DE38DC7-A56F-40BB-9D68-D827EB7D7ECF}" destId="{C5001FCD-D799-4A4E-AE6A-391F9E651A30}" srcOrd="3" destOrd="0" presId="urn:microsoft.com/office/officeart/2008/layout/LinedList"/>
    <dgm:cxn modelId="{8CABCD18-18FE-4407-A35C-08B223B209BE}" type="presParOf" srcId="{C5001FCD-D799-4A4E-AE6A-391F9E651A30}" destId="{B6625897-E9FC-4512-9FCC-AC376738F148}" srcOrd="0" destOrd="0" presId="urn:microsoft.com/office/officeart/2008/layout/LinedList"/>
    <dgm:cxn modelId="{378C7302-ED66-4D19-88FF-89A547124664}" type="presParOf" srcId="{C5001FCD-D799-4A4E-AE6A-391F9E651A30}" destId="{389D361B-8FB4-4A58-8772-FD6184E6A47E}" srcOrd="1" destOrd="0" presId="urn:microsoft.com/office/officeart/2008/layout/LinedList"/>
    <dgm:cxn modelId="{53C3818E-D7E4-469F-805A-F779D207F99E}" type="presParOf" srcId="{8DE38DC7-A56F-40BB-9D68-D827EB7D7ECF}" destId="{CE924153-0D85-4CB0-980F-5E5E6C18B0B1}" srcOrd="4" destOrd="0" presId="urn:microsoft.com/office/officeart/2008/layout/LinedList"/>
    <dgm:cxn modelId="{BC16FDAE-EFBF-45E7-8629-56360C5A9FD2}" type="presParOf" srcId="{8DE38DC7-A56F-40BB-9D68-D827EB7D7ECF}" destId="{1CAB6E2B-AB8B-432A-83E7-2A5428108745}" srcOrd="5" destOrd="0" presId="urn:microsoft.com/office/officeart/2008/layout/LinedList"/>
    <dgm:cxn modelId="{3DE46C7F-A8DF-4378-A477-2CF962EAA660}" type="presParOf" srcId="{1CAB6E2B-AB8B-432A-83E7-2A5428108745}" destId="{D1F0E569-060F-4A07-8B17-8D3431540DF1}" srcOrd="0" destOrd="0" presId="urn:microsoft.com/office/officeart/2008/layout/LinedList"/>
    <dgm:cxn modelId="{5B28136D-8BB2-41E3-8389-DAC8DF5854A2}" type="presParOf" srcId="{1CAB6E2B-AB8B-432A-83E7-2A5428108745}" destId="{A1702C87-3BFA-4F62-A4F8-A7CC3C663099}" srcOrd="1" destOrd="0" presId="urn:microsoft.com/office/officeart/2008/layout/LinedList"/>
    <dgm:cxn modelId="{7E20CE76-1A08-4258-B8B5-2E93DEE4205B}" type="presParOf" srcId="{8DE38DC7-A56F-40BB-9D68-D827EB7D7ECF}" destId="{E97A0CC5-55D4-4A5E-90F5-64E3068C914C}" srcOrd="6" destOrd="0" presId="urn:microsoft.com/office/officeart/2008/layout/LinedList"/>
    <dgm:cxn modelId="{1C3411CF-FF04-40B8-81F6-1E92A776193B}" type="presParOf" srcId="{8DE38DC7-A56F-40BB-9D68-D827EB7D7ECF}" destId="{1512A7C5-FDD3-4A7D-BE90-915BAD8E40A0}" srcOrd="7" destOrd="0" presId="urn:microsoft.com/office/officeart/2008/layout/LinedList"/>
    <dgm:cxn modelId="{1FDFA8BF-3A24-45F3-AE4D-951CF27D98AF}" type="presParOf" srcId="{1512A7C5-FDD3-4A7D-BE90-915BAD8E40A0}" destId="{60B2AF6F-D8D8-4E65-9EF0-F391BC49E60C}" srcOrd="0" destOrd="0" presId="urn:microsoft.com/office/officeart/2008/layout/LinedList"/>
    <dgm:cxn modelId="{C2C7470D-7985-45A5-8A6E-2BEBC0DB0B24}" type="presParOf" srcId="{1512A7C5-FDD3-4A7D-BE90-915BAD8E40A0}" destId="{0D0D583A-6A1A-46EC-B19B-11D2F84E120B}" srcOrd="1" destOrd="0" presId="urn:microsoft.com/office/officeart/2008/layout/LinedList"/>
    <dgm:cxn modelId="{A3E08035-6C4C-44A5-BEA9-30B474F943E5}" type="presParOf" srcId="{8DE38DC7-A56F-40BB-9D68-D827EB7D7ECF}" destId="{345722B1-DEEF-4A23-8471-F33EFE4DE5A8}" srcOrd="8" destOrd="0" presId="urn:microsoft.com/office/officeart/2008/layout/LinedList"/>
    <dgm:cxn modelId="{B6BB2071-F1D5-4ADA-B379-54F4A920CFAC}" type="presParOf" srcId="{8DE38DC7-A56F-40BB-9D68-D827EB7D7ECF}" destId="{C9EAA973-FCAD-4A84-BBC4-4AEE6648C01C}" srcOrd="9" destOrd="0" presId="urn:microsoft.com/office/officeart/2008/layout/LinedList"/>
    <dgm:cxn modelId="{6388116E-8345-4AC3-9582-0FAE45C6C514}" type="presParOf" srcId="{C9EAA973-FCAD-4A84-BBC4-4AEE6648C01C}" destId="{67BD4DAF-F479-468B-8858-358083D01B2D}" srcOrd="0" destOrd="0" presId="urn:microsoft.com/office/officeart/2008/layout/LinedList"/>
    <dgm:cxn modelId="{24E309CF-107D-4492-A808-3714DE6B5A2F}" type="presParOf" srcId="{C9EAA973-FCAD-4A84-BBC4-4AEE6648C01C}" destId="{F10687D2-5201-48C0-8D89-BC04889C310F}" srcOrd="1" destOrd="0" presId="urn:microsoft.com/office/officeart/2008/layout/LinedList"/>
    <dgm:cxn modelId="{A9BAECA3-FE29-482A-B59F-62AE25C8FCCE}" type="presParOf" srcId="{8DE38DC7-A56F-40BB-9D68-D827EB7D7ECF}" destId="{AB583085-C4CF-41BA-82D8-B3A38366F37C}" srcOrd="10" destOrd="0" presId="urn:microsoft.com/office/officeart/2008/layout/LinedList"/>
    <dgm:cxn modelId="{09BC413F-157B-43E3-996E-97E28328C87C}" type="presParOf" srcId="{8DE38DC7-A56F-40BB-9D68-D827EB7D7ECF}" destId="{3C613181-294D-41C7-AF58-7F842C591FBF}" srcOrd="11" destOrd="0" presId="urn:microsoft.com/office/officeart/2008/layout/LinedList"/>
    <dgm:cxn modelId="{56D7DBCC-8DD7-4982-9306-47A1988E53EE}" type="presParOf" srcId="{3C613181-294D-41C7-AF58-7F842C591FBF}" destId="{605F3DC6-1EF8-4869-8911-540388E4958B}" srcOrd="0" destOrd="0" presId="urn:microsoft.com/office/officeart/2008/layout/LinedList"/>
    <dgm:cxn modelId="{318DA5EF-C1F3-4B7C-AA65-A440007E3F9E}" type="presParOf" srcId="{3C613181-294D-41C7-AF58-7F842C591FBF}" destId="{A1F6084B-B3A2-4D73-8617-4E0AA02471AB}" srcOrd="1" destOrd="0" presId="urn:microsoft.com/office/officeart/2008/layout/LinedList"/>
    <dgm:cxn modelId="{233C16E4-A6C3-4D29-939D-9E775F78A776}" type="presParOf" srcId="{8DE38DC7-A56F-40BB-9D68-D827EB7D7ECF}" destId="{BC5EA5E7-CCF9-4E79-BD31-942C18D5F12E}" srcOrd="12" destOrd="0" presId="urn:microsoft.com/office/officeart/2008/layout/LinedList"/>
    <dgm:cxn modelId="{DD76942E-B1CA-44D8-BA66-761A91F09984}" type="presParOf" srcId="{8DE38DC7-A56F-40BB-9D68-D827EB7D7ECF}" destId="{07B0CD5E-56A4-48F0-8718-CC92D3020661}" srcOrd="13" destOrd="0" presId="urn:microsoft.com/office/officeart/2008/layout/LinedList"/>
    <dgm:cxn modelId="{0BEA54FB-774E-4476-A05B-7A0D42197285}" type="presParOf" srcId="{07B0CD5E-56A4-48F0-8718-CC92D3020661}" destId="{9B05947F-52EA-4F97-B546-E53937A6E084}" srcOrd="0" destOrd="0" presId="urn:microsoft.com/office/officeart/2008/layout/LinedList"/>
    <dgm:cxn modelId="{A4F4F09A-A6F0-4176-9B78-111F04BD6EFF}" type="presParOf" srcId="{07B0CD5E-56A4-48F0-8718-CC92D3020661}" destId="{1FD757A3-2A9C-413C-B6BB-DFF6856609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BA542-40E5-4714-A690-9D938537928A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22EC9762-7F42-49D8-B2FA-36C4FF99E908}">
      <dgm:prSet phldrT="[Text]"/>
      <dgm:spPr/>
      <dgm:t>
        <a:bodyPr/>
        <a:lstStyle/>
        <a:p>
          <a:r>
            <a:rPr lang="en-US"/>
            <a:t>Do what told</a:t>
          </a:r>
        </a:p>
      </dgm:t>
    </dgm:pt>
    <dgm:pt modelId="{EBD0A09F-7043-497F-B578-6E006E2899BD}" type="parTrans" cxnId="{575E4EA0-E1C7-4067-818B-338203924AC6}">
      <dgm:prSet/>
      <dgm:spPr/>
      <dgm:t>
        <a:bodyPr/>
        <a:lstStyle/>
        <a:p>
          <a:endParaRPr lang="en-US"/>
        </a:p>
      </dgm:t>
    </dgm:pt>
    <dgm:pt modelId="{0140CB84-CCE6-4A17-9D97-5D6BA49AC5AC}" type="sibTrans" cxnId="{575E4EA0-E1C7-4067-818B-338203924AC6}">
      <dgm:prSet/>
      <dgm:spPr/>
      <dgm:t>
        <a:bodyPr/>
        <a:lstStyle/>
        <a:p>
          <a:endParaRPr lang="en-US"/>
        </a:p>
      </dgm:t>
    </dgm:pt>
    <dgm:pt modelId="{37D93B00-F0D4-4E9F-98F8-C05709950581}">
      <dgm:prSet phldrT="[Text]"/>
      <dgm:spPr/>
      <dgm:t>
        <a:bodyPr/>
        <a:lstStyle/>
        <a:p>
          <a:r>
            <a:rPr lang="en-US"/>
            <a:t>Propose upon request</a:t>
          </a:r>
        </a:p>
      </dgm:t>
    </dgm:pt>
    <dgm:pt modelId="{C1B31DA6-FDF1-48ED-88D1-5CA2B84EFC8C}" type="parTrans" cxnId="{7396564B-DDF4-4202-BD80-30B16AEBD489}">
      <dgm:prSet/>
      <dgm:spPr/>
      <dgm:t>
        <a:bodyPr/>
        <a:lstStyle/>
        <a:p>
          <a:endParaRPr lang="en-US"/>
        </a:p>
      </dgm:t>
    </dgm:pt>
    <dgm:pt modelId="{C85F75B4-4A2A-4F0E-9A0A-E13D552BB259}" type="sibTrans" cxnId="{7396564B-DDF4-4202-BD80-30B16AEBD489}">
      <dgm:prSet/>
      <dgm:spPr/>
      <dgm:t>
        <a:bodyPr/>
        <a:lstStyle/>
        <a:p>
          <a:endParaRPr lang="en-US"/>
        </a:p>
      </dgm:t>
    </dgm:pt>
    <dgm:pt modelId="{26C9396D-567F-4A90-827D-B75770C09079}">
      <dgm:prSet phldrT="[Text]"/>
      <dgm:spPr/>
      <dgm:t>
        <a:bodyPr/>
        <a:lstStyle/>
        <a:p>
          <a:r>
            <a:rPr lang="en-US" dirty="0"/>
            <a:t>Act and inform</a:t>
          </a:r>
        </a:p>
      </dgm:t>
    </dgm:pt>
    <dgm:pt modelId="{E5622D3B-5C51-4FC4-91DF-F591AA583565}" type="parTrans" cxnId="{974629A5-D482-43CD-8595-733B3847EA50}">
      <dgm:prSet/>
      <dgm:spPr/>
      <dgm:t>
        <a:bodyPr/>
        <a:lstStyle/>
        <a:p>
          <a:endParaRPr lang="en-US"/>
        </a:p>
      </dgm:t>
    </dgm:pt>
    <dgm:pt modelId="{6202237B-3849-4AAB-B961-B5BD10529FE5}" type="sibTrans" cxnId="{974629A5-D482-43CD-8595-733B3847EA50}">
      <dgm:prSet/>
      <dgm:spPr/>
      <dgm:t>
        <a:bodyPr/>
        <a:lstStyle/>
        <a:p>
          <a:endParaRPr lang="en-US"/>
        </a:p>
      </dgm:t>
    </dgm:pt>
    <dgm:pt modelId="{1AA3007D-5CFC-46AD-8526-34CDC09BD772}">
      <dgm:prSet phldrT="[Text]"/>
      <dgm:spPr/>
      <dgm:t>
        <a:bodyPr/>
        <a:lstStyle/>
        <a:p>
          <a:r>
            <a:rPr lang="en-US"/>
            <a:t>Develop plan w/guidance</a:t>
          </a:r>
        </a:p>
      </dgm:t>
    </dgm:pt>
    <dgm:pt modelId="{F9ABB7DF-8B85-4DE6-848C-BCCBB145600E}" type="parTrans" cxnId="{AF2FBC57-8499-4FA7-AB25-D561F6D74F45}">
      <dgm:prSet/>
      <dgm:spPr/>
      <dgm:t>
        <a:bodyPr/>
        <a:lstStyle/>
        <a:p>
          <a:endParaRPr lang="en-US"/>
        </a:p>
      </dgm:t>
    </dgm:pt>
    <dgm:pt modelId="{220FA84B-4FEC-4DA4-A100-55E9E316771A}" type="sibTrans" cxnId="{AF2FBC57-8499-4FA7-AB25-D561F6D74F45}">
      <dgm:prSet/>
      <dgm:spPr/>
      <dgm:t>
        <a:bodyPr/>
        <a:lstStyle/>
        <a:p>
          <a:endParaRPr lang="en-US"/>
        </a:p>
      </dgm:t>
    </dgm:pt>
    <dgm:pt modelId="{14EE3E15-D0B8-4A95-9B6D-EE672EF436AF}">
      <dgm:prSet phldrT="[Text]"/>
      <dgm:spPr/>
      <dgm:t>
        <a:bodyPr/>
        <a:lstStyle/>
        <a:p>
          <a:r>
            <a:rPr lang="en-US" dirty="0"/>
            <a:t>Initiate proposal</a:t>
          </a:r>
        </a:p>
      </dgm:t>
    </dgm:pt>
    <dgm:pt modelId="{FC4125B7-4EA7-405C-B1FD-50019EE2D1FC}" type="parTrans" cxnId="{0BA6BDB5-A3A3-4A19-A5C3-AD4B20298EE3}">
      <dgm:prSet/>
      <dgm:spPr/>
      <dgm:t>
        <a:bodyPr/>
        <a:lstStyle/>
        <a:p>
          <a:endParaRPr lang="en-US"/>
        </a:p>
      </dgm:t>
    </dgm:pt>
    <dgm:pt modelId="{6B00AE82-A1E0-44BC-B7F9-59ECB30990A2}" type="sibTrans" cxnId="{0BA6BDB5-A3A3-4A19-A5C3-AD4B20298EE3}">
      <dgm:prSet/>
      <dgm:spPr/>
      <dgm:t>
        <a:bodyPr/>
        <a:lstStyle/>
        <a:p>
          <a:endParaRPr lang="en-US"/>
        </a:p>
      </dgm:t>
    </dgm:pt>
    <dgm:pt modelId="{E74B7303-1C3E-46FF-B7D7-D5F88AD8D185}" type="pres">
      <dgm:prSet presAssocID="{D40BA542-40E5-4714-A690-9D938537928A}" presName="Name0" presStyleCnt="0">
        <dgm:presLayoutVars>
          <dgm:dir/>
          <dgm:resizeHandles val="exact"/>
        </dgm:presLayoutVars>
      </dgm:prSet>
      <dgm:spPr/>
    </dgm:pt>
    <dgm:pt modelId="{8D15CCA6-C44A-416D-903E-474494856404}" type="pres">
      <dgm:prSet presAssocID="{D40BA542-40E5-4714-A690-9D938537928A}" presName="arrow" presStyleLbl="bgShp" presStyleIdx="0" presStyleCnt="1"/>
      <dgm:spPr/>
    </dgm:pt>
    <dgm:pt modelId="{3DA3E305-5BEB-403C-A989-7C8AF8E7EEBA}" type="pres">
      <dgm:prSet presAssocID="{D40BA542-40E5-4714-A690-9D938537928A}" presName="points" presStyleCnt="0"/>
      <dgm:spPr/>
    </dgm:pt>
    <dgm:pt modelId="{4FED344F-83ED-48A9-B7F6-53E28A4A2B03}" type="pres">
      <dgm:prSet presAssocID="{22EC9762-7F42-49D8-B2FA-36C4FF99E908}" presName="compositeA" presStyleCnt="0"/>
      <dgm:spPr/>
    </dgm:pt>
    <dgm:pt modelId="{BA291D11-3358-4231-B910-8D94152F287D}" type="pres">
      <dgm:prSet presAssocID="{22EC9762-7F42-49D8-B2FA-36C4FF99E908}" presName="textA" presStyleLbl="revTx" presStyleIdx="0" presStyleCnt="5">
        <dgm:presLayoutVars>
          <dgm:bulletEnabled val="1"/>
        </dgm:presLayoutVars>
      </dgm:prSet>
      <dgm:spPr/>
    </dgm:pt>
    <dgm:pt modelId="{31B78A14-FCE7-491B-B6BC-611FF505B73F}" type="pres">
      <dgm:prSet presAssocID="{22EC9762-7F42-49D8-B2FA-36C4FF99E908}" presName="circleA" presStyleLbl="node1" presStyleIdx="0" presStyleCnt="5"/>
      <dgm:spPr/>
    </dgm:pt>
    <dgm:pt modelId="{70B0ED06-3DCC-454B-9B0C-D78288438F1B}" type="pres">
      <dgm:prSet presAssocID="{22EC9762-7F42-49D8-B2FA-36C4FF99E908}" presName="spaceA" presStyleCnt="0"/>
      <dgm:spPr/>
    </dgm:pt>
    <dgm:pt modelId="{EFC3F589-FEFE-47A1-873C-1540EE0114ED}" type="pres">
      <dgm:prSet presAssocID="{0140CB84-CCE6-4A17-9D97-5D6BA49AC5AC}" presName="space" presStyleCnt="0"/>
      <dgm:spPr/>
    </dgm:pt>
    <dgm:pt modelId="{A692D6CC-405F-4A1D-8EDA-9C355AF4D1BB}" type="pres">
      <dgm:prSet presAssocID="{1AA3007D-5CFC-46AD-8526-34CDC09BD772}" presName="compositeB" presStyleCnt="0"/>
      <dgm:spPr/>
    </dgm:pt>
    <dgm:pt modelId="{F9163439-0496-4B44-81DA-C36F00ACE4F9}" type="pres">
      <dgm:prSet presAssocID="{1AA3007D-5CFC-46AD-8526-34CDC09BD772}" presName="textB" presStyleLbl="revTx" presStyleIdx="1" presStyleCnt="5">
        <dgm:presLayoutVars>
          <dgm:bulletEnabled val="1"/>
        </dgm:presLayoutVars>
      </dgm:prSet>
      <dgm:spPr/>
    </dgm:pt>
    <dgm:pt modelId="{50B39C10-E8F5-417A-879F-B72EB740DC12}" type="pres">
      <dgm:prSet presAssocID="{1AA3007D-5CFC-46AD-8526-34CDC09BD772}" presName="circleB" presStyleLbl="node1" presStyleIdx="1" presStyleCnt="5"/>
      <dgm:spPr/>
    </dgm:pt>
    <dgm:pt modelId="{F1A2C3B6-5B24-473D-AF84-6051B7255F94}" type="pres">
      <dgm:prSet presAssocID="{1AA3007D-5CFC-46AD-8526-34CDC09BD772}" presName="spaceB" presStyleCnt="0"/>
      <dgm:spPr/>
    </dgm:pt>
    <dgm:pt modelId="{F9622142-E536-4A9A-BA1A-39D1BFFB1FDD}" type="pres">
      <dgm:prSet presAssocID="{220FA84B-4FEC-4DA4-A100-55E9E316771A}" presName="space" presStyleCnt="0"/>
      <dgm:spPr/>
    </dgm:pt>
    <dgm:pt modelId="{FCE4CEB0-47E5-41BD-856A-D2E6460F967F}" type="pres">
      <dgm:prSet presAssocID="{37D93B00-F0D4-4E9F-98F8-C05709950581}" presName="compositeA" presStyleCnt="0"/>
      <dgm:spPr/>
    </dgm:pt>
    <dgm:pt modelId="{D4D44248-7147-40CE-B133-C0E6D90CC015}" type="pres">
      <dgm:prSet presAssocID="{37D93B00-F0D4-4E9F-98F8-C05709950581}" presName="textA" presStyleLbl="revTx" presStyleIdx="2" presStyleCnt="5">
        <dgm:presLayoutVars>
          <dgm:bulletEnabled val="1"/>
        </dgm:presLayoutVars>
      </dgm:prSet>
      <dgm:spPr/>
    </dgm:pt>
    <dgm:pt modelId="{4B0DEA46-006C-454A-A46D-79CD5A67DB2F}" type="pres">
      <dgm:prSet presAssocID="{37D93B00-F0D4-4E9F-98F8-C05709950581}" presName="circleA" presStyleLbl="node1" presStyleIdx="2" presStyleCnt="5"/>
      <dgm:spPr/>
    </dgm:pt>
    <dgm:pt modelId="{52263C57-01EE-4563-8190-18BF83E01C49}" type="pres">
      <dgm:prSet presAssocID="{37D93B00-F0D4-4E9F-98F8-C05709950581}" presName="spaceA" presStyleCnt="0"/>
      <dgm:spPr/>
    </dgm:pt>
    <dgm:pt modelId="{1FF39154-B6D6-4ECB-BDFD-95B24205425F}" type="pres">
      <dgm:prSet presAssocID="{C85F75B4-4A2A-4F0E-9A0A-E13D552BB259}" presName="space" presStyleCnt="0"/>
      <dgm:spPr/>
    </dgm:pt>
    <dgm:pt modelId="{B7E6B77E-4694-42C1-9485-57A76101714D}" type="pres">
      <dgm:prSet presAssocID="{14EE3E15-D0B8-4A95-9B6D-EE672EF436AF}" presName="compositeB" presStyleCnt="0"/>
      <dgm:spPr/>
    </dgm:pt>
    <dgm:pt modelId="{05EF64C4-A3EF-437E-82D4-A45AE04EC061}" type="pres">
      <dgm:prSet presAssocID="{14EE3E15-D0B8-4A95-9B6D-EE672EF436AF}" presName="textB" presStyleLbl="revTx" presStyleIdx="3" presStyleCnt="5">
        <dgm:presLayoutVars>
          <dgm:bulletEnabled val="1"/>
        </dgm:presLayoutVars>
      </dgm:prSet>
      <dgm:spPr/>
    </dgm:pt>
    <dgm:pt modelId="{2437AF24-6B01-477C-833E-CD7A5BE78601}" type="pres">
      <dgm:prSet presAssocID="{14EE3E15-D0B8-4A95-9B6D-EE672EF436AF}" presName="circleB" presStyleLbl="node1" presStyleIdx="3" presStyleCnt="5"/>
      <dgm:spPr/>
    </dgm:pt>
    <dgm:pt modelId="{4115D04F-F410-4D04-A31F-2A6C899E3296}" type="pres">
      <dgm:prSet presAssocID="{14EE3E15-D0B8-4A95-9B6D-EE672EF436AF}" presName="spaceB" presStyleCnt="0"/>
      <dgm:spPr/>
    </dgm:pt>
    <dgm:pt modelId="{A42590FE-C262-4B4E-871B-4C82D4A4D3DD}" type="pres">
      <dgm:prSet presAssocID="{6B00AE82-A1E0-44BC-B7F9-59ECB30990A2}" presName="space" presStyleCnt="0"/>
      <dgm:spPr/>
    </dgm:pt>
    <dgm:pt modelId="{0B54E4F8-47D7-4F1C-A3D1-C4980CD27E98}" type="pres">
      <dgm:prSet presAssocID="{26C9396D-567F-4A90-827D-B75770C09079}" presName="compositeA" presStyleCnt="0"/>
      <dgm:spPr/>
    </dgm:pt>
    <dgm:pt modelId="{C9104D29-2173-4910-910F-C9899CB66DCD}" type="pres">
      <dgm:prSet presAssocID="{26C9396D-567F-4A90-827D-B75770C09079}" presName="textA" presStyleLbl="revTx" presStyleIdx="4" presStyleCnt="5">
        <dgm:presLayoutVars>
          <dgm:bulletEnabled val="1"/>
        </dgm:presLayoutVars>
      </dgm:prSet>
      <dgm:spPr/>
    </dgm:pt>
    <dgm:pt modelId="{49ACE4C3-830D-438C-8AE0-288674A4B0CF}" type="pres">
      <dgm:prSet presAssocID="{26C9396D-567F-4A90-827D-B75770C09079}" presName="circleA" presStyleLbl="node1" presStyleIdx="4" presStyleCnt="5"/>
      <dgm:spPr/>
    </dgm:pt>
    <dgm:pt modelId="{56445452-B008-4A48-B0DF-53D8C8DF2805}" type="pres">
      <dgm:prSet presAssocID="{26C9396D-567F-4A90-827D-B75770C09079}" presName="spaceA" presStyleCnt="0"/>
      <dgm:spPr/>
    </dgm:pt>
  </dgm:ptLst>
  <dgm:cxnLst>
    <dgm:cxn modelId="{04821B27-85E4-4D34-9A76-6D5E887E8090}" type="presOf" srcId="{1AA3007D-5CFC-46AD-8526-34CDC09BD772}" destId="{F9163439-0496-4B44-81DA-C36F00ACE4F9}" srcOrd="0" destOrd="0" presId="urn:microsoft.com/office/officeart/2005/8/layout/hProcess11"/>
    <dgm:cxn modelId="{E5B2A72A-2E9F-4D47-97A8-18006271433D}" type="presOf" srcId="{26C9396D-567F-4A90-827D-B75770C09079}" destId="{C9104D29-2173-4910-910F-C9899CB66DCD}" srcOrd="0" destOrd="0" presId="urn:microsoft.com/office/officeart/2005/8/layout/hProcess11"/>
    <dgm:cxn modelId="{7396564B-DDF4-4202-BD80-30B16AEBD489}" srcId="{D40BA542-40E5-4714-A690-9D938537928A}" destId="{37D93B00-F0D4-4E9F-98F8-C05709950581}" srcOrd="2" destOrd="0" parTransId="{C1B31DA6-FDF1-48ED-88D1-5CA2B84EFC8C}" sibTransId="{C85F75B4-4A2A-4F0E-9A0A-E13D552BB259}"/>
    <dgm:cxn modelId="{A65E4A56-0C90-4361-982D-2F7159CE9999}" type="presOf" srcId="{14EE3E15-D0B8-4A95-9B6D-EE672EF436AF}" destId="{05EF64C4-A3EF-437E-82D4-A45AE04EC061}" srcOrd="0" destOrd="0" presId="urn:microsoft.com/office/officeart/2005/8/layout/hProcess11"/>
    <dgm:cxn modelId="{AF2FBC57-8499-4FA7-AB25-D561F6D74F45}" srcId="{D40BA542-40E5-4714-A690-9D938537928A}" destId="{1AA3007D-5CFC-46AD-8526-34CDC09BD772}" srcOrd="1" destOrd="0" parTransId="{F9ABB7DF-8B85-4DE6-848C-BCCBB145600E}" sibTransId="{220FA84B-4FEC-4DA4-A100-55E9E316771A}"/>
    <dgm:cxn modelId="{575E4EA0-E1C7-4067-818B-338203924AC6}" srcId="{D40BA542-40E5-4714-A690-9D938537928A}" destId="{22EC9762-7F42-49D8-B2FA-36C4FF99E908}" srcOrd="0" destOrd="0" parTransId="{EBD0A09F-7043-497F-B578-6E006E2899BD}" sibTransId="{0140CB84-CCE6-4A17-9D97-5D6BA49AC5AC}"/>
    <dgm:cxn modelId="{974629A5-D482-43CD-8595-733B3847EA50}" srcId="{D40BA542-40E5-4714-A690-9D938537928A}" destId="{26C9396D-567F-4A90-827D-B75770C09079}" srcOrd="4" destOrd="0" parTransId="{E5622D3B-5C51-4FC4-91DF-F591AA583565}" sibTransId="{6202237B-3849-4AAB-B961-B5BD10529FE5}"/>
    <dgm:cxn modelId="{730BCAA8-7230-4AB1-88C4-9311E1F252E2}" type="presOf" srcId="{D40BA542-40E5-4714-A690-9D938537928A}" destId="{E74B7303-1C3E-46FF-B7D7-D5F88AD8D185}" srcOrd="0" destOrd="0" presId="urn:microsoft.com/office/officeart/2005/8/layout/hProcess11"/>
    <dgm:cxn modelId="{0BA6BDB5-A3A3-4A19-A5C3-AD4B20298EE3}" srcId="{D40BA542-40E5-4714-A690-9D938537928A}" destId="{14EE3E15-D0B8-4A95-9B6D-EE672EF436AF}" srcOrd="3" destOrd="0" parTransId="{FC4125B7-4EA7-405C-B1FD-50019EE2D1FC}" sibTransId="{6B00AE82-A1E0-44BC-B7F9-59ECB30990A2}"/>
    <dgm:cxn modelId="{117B35BA-7F8F-4B34-A469-DC4BA6CF5106}" type="presOf" srcId="{37D93B00-F0D4-4E9F-98F8-C05709950581}" destId="{D4D44248-7147-40CE-B133-C0E6D90CC015}" srcOrd="0" destOrd="0" presId="urn:microsoft.com/office/officeart/2005/8/layout/hProcess11"/>
    <dgm:cxn modelId="{732217CE-1328-4B60-9FDF-7C4C1578741C}" type="presOf" srcId="{22EC9762-7F42-49D8-B2FA-36C4FF99E908}" destId="{BA291D11-3358-4231-B910-8D94152F287D}" srcOrd="0" destOrd="0" presId="urn:microsoft.com/office/officeart/2005/8/layout/hProcess11"/>
    <dgm:cxn modelId="{CE4CD626-8B41-447E-A57B-0E0DA6418F73}" type="presParOf" srcId="{E74B7303-1C3E-46FF-B7D7-D5F88AD8D185}" destId="{8D15CCA6-C44A-416D-903E-474494856404}" srcOrd="0" destOrd="0" presId="urn:microsoft.com/office/officeart/2005/8/layout/hProcess11"/>
    <dgm:cxn modelId="{7EE9EBBE-1B33-44D9-8232-4EFDCE8BA911}" type="presParOf" srcId="{E74B7303-1C3E-46FF-B7D7-D5F88AD8D185}" destId="{3DA3E305-5BEB-403C-A989-7C8AF8E7EEBA}" srcOrd="1" destOrd="0" presId="urn:microsoft.com/office/officeart/2005/8/layout/hProcess11"/>
    <dgm:cxn modelId="{5E9CE811-1A58-4689-8392-71A15167B12D}" type="presParOf" srcId="{3DA3E305-5BEB-403C-A989-7C8AF8E7EEBA}" destId="{4FED344F-83ED-48A9-B7F6-53E28A4A2B03}" srcOrd="0" destOrd="0" presId="urn:microsoft.com/office/officeart/2005/8/layout/hProcess11"/>
    <dgm:cxn modelId="{3304A8F9-312C-4EE7-BED6-2C190A9C29F0}" type="presParOf" srcId="{4FED344F-83ED-48A9-B7F6-53E28A4A2B03}" destId="{BA291D11-3358-4231-B910-8D94152F287D}" srcOrd="0" destOrd="0" presId="urn:microsoft.com/office/officeart/2005/8/layout/hProcess11"/>
    <dgm:cxn modelId="{DB72ABE3-A7C2-4C0A-9116-A03206738C69}" type="presParOf" srcId="{4FED344F-83ED-48A9-B7F6-53E28A4A2B03}" destId="{31B78A14-FCE7-491B-B6BC-611FF505B73F}" srcOrd="1" destOrd="0" presId="urn:microsoft.com/office/officeart/2005/8/layout/hProcess11"/>
    <dgm:cxn modelId="{357233CA-993B-4979-BE06-7F137D560146}" type="presParOf" srcId="{4FED344F-83ED-48A9-B7F6-53E28A4A2B03}" destId="{70B0ED06-3DCC-454B-9B0C-D78288438F1B}" srcOrd="2" destOrd="0" presId="urn:microsoft.com/office/officeart/2005/8/layout/hProcess11"/>
    <dgm:cxn modelId="{82668D6E-7FF5-44EA-879C-7B9E326FDE37}" type="presParOf" srcId="{3DA3E305-5BEB-403C-A989-7C8AF8E7EEBA}" destId="{EFC3F589-FEFE-47A1-873C-1540EE0114ED}" srcOrd="1" destOrd="0" presId="urn:microsoft.com/office/officeart/2005/8/layout/hProcess11"/>
    <dgm:cxn modelId="{165AD783-5810-407E-803F-DE32F7199A1A}" type="presParOf" srcId="{3DA3E305-5BEB-403C-A989-7C8AF8E7EEBA}" destId="{A692D6CC-405F-4A1D-8EDA-9C355AF4D1BB}" srcOrd="2" destOrd="0" presId="urn:microsoft.com/office/officeart/2005/8/layout/hProcess11"/>
    <dgm:cxn modelId="{CB462069-26AD-4E81-97F8-CC3F51E9B7BA}" type="presParOf" srcId="{A692D6CC-405F-4A1D-8EDA-9C355AF4D1BB}" destId="{F9163439-0496-4B44-81DA-C36F00ACE4F9}" srcOrd="0" destOrd="0" presId="urn:microsoft.com/office/officeart/2005/8/layout/hProcess11"/>
    <dgm:cxn modelId="{FBC2F118-E14E-4A0E-8113-64B01AEB14EB}" type="presParOf" srcId="{A692D6CC-405F-4A1D-8EDA-9C355AF4D1BB}" destId="{50B39C10-E8F5-417A-879F-B72EB740DC12}" srcOrd="1" destOrd="0" presId="urn:microsoft.com/office/officeart/2005/8/layout/hProcess11"/>
    <dgm:cxn modelId="{BB7A2A95-451E-4B9F-8A36-D31FAAD5F6DC}" type="presParOf" srcId="{A692D6CC-405F-4A1D-8EDA-9C355AF4D1BB}" destId="{F1A2C3B6-5B24-473D-AF84-6051B7255F94}" srcOrd="2" destOrd="0" presId="urn:microsoft.com/office/officeart/2005/8/layout/hProcess11"/>
    <dgm:cxn modelId="{726A357E-C7DB-4DFA-8207-1436671330B6}" type="presParOf" srcId="{3DA3E305-5BEB-403C-A989-7C8AF8E7EEBA}" destId="{F9622142-E536-4A9A-BA1A-39D1BFFB1FDD}" srcOrd="3" destOrd="0" presId="urn:microsoft.com/office/officeart/2005/8/layout/hProcess11"/>
    <dgm:cxn modelId="{B0FD505F-018B-4DC3-86F6-66A16C48B1A1}" type="presParOf" srcId="{3DA3E305-5BEB-403C-A989-7C8AF8E7EEBA}" destId="{FCE4CEB0-47E5-41BD-856A-D2E6460F967F}" srcOrd="4" destOrd="0" presId="urn:microsoft.com/office/officeart/2005/8/layout/hProcess11"/>
    <dgm:cxn modelId="{9CC0ACD4-6B48-4E49-819D-C8609A092015}" type="presParOf" srcId="{FCE4CEB0-47E5-41BD-856A-D2E6460F967F}" destId="{D4D44248-7147-40CE-B133-C0E6D90CC015}" srcOrd="0" destOrd="0" presId="urn:microsoft.com/office/officeart/2005/8/layout/hProcess11"/>
    <dgm:cxn modelId="{2681D5D8-EFE6-4488-876E-E5B7ED0AA580}" type="presParOf" srcId="{FCE4CEB0-47E5-41BD-856A-D2E6460F967F}" destId="{4B0DEA46-006C-454A-A46D-79CD5A67DB2F}" srcOrd="1" destOrd="0" presId="urn:microsoft.com/office/officeart/2005/8/layout/hProcess11"/>
    <dgm:cxn modelId="{93C5D53A-99B1-4AC4-9E14-B022851A5F8F}" type="presParOf" srcId="{FCE4CEB0-47E5-41BD-856A-D2E6460F967F}" destId="{52263C57-01EE-4563-8190-18BF83E01C49}" srcOrd="2" destOrd="0" presId="urn:microsoft.com/office/officeart/2005/8/layout/hProcess11"/>
    <dgm:cxn modelId="{3EA9B229-11E9-4CC9-98CA-5D8ADEF2FADD}" type="presParOf" srcId="{3DA3E305-5BEB-403C-A989-7C8AF8E7EEBA}" destId="{1FF39154-B6D6-4ECB-BDFD-95B24205425F}" srcOrd="5" destOrd="0" presId="urn:microsoft.com/office/officeart/2005/8/layout/hProcess11"/>
    <dgm:cxn modelId="{75F16C96-BA87-46AA-A064-CDA55BFBFC95}" type="presParOf" srcId="{3DA3E305-5BEB-403C-A989-7C8AF8E7EEBA}" destId="{B7E6B77E-4694-42C1-9485-57A76101714D}" srcOrd="6" destOrd="0" presId="urn:microsoft.com/office/officeart/2005/8/layout/hProcess11"/>
    <dgm:cxn modelId="{B004A993-7C53-4486-8A79-8909C645C65F}" type="presParOf" srcId="{B7E6B77E-4694-42C1-9485-57A76101714D}" destId="{05EF64C4-A3EF-437E-82D4-A45AE04EC061}" srcOrd="0" destOrd="0" presId="urn:microsoft.com/office/officeart/2005/8/layout/hProcess11"/>
    <dgm:cxn modelId="{4659B79C-170D-4ED6-995E-9CA43373B8CB}" type="presParOf" srcId="{B7E6B77E-4694-42C1-9485-57A76101714D}" destId="{2437AF24-6B01-477C-833E-CD7A5BE78601}" srcOrd="1" destOrd="0" presId="urn:microsoft.com/office/officeart/2005/8/layout/hProcess11"/>
    <dgm:cxn modelId="{FFAA6081-F60E-4A12-9A35-81336968DFFA}" type="presParOf" srcId="{B7E6B77E-4694-42C1-9485-57A76101714D}" destId="{4115D04F-F410-4D04-A31F-2A6C899E3296}" srcOrd="2" destOrd="0" presId="urn:microsoft.com/office/officeart/2005/8/layout/hProcess11"/>
    <dgm:cxn modelId="{D15F008A-B6CD-4461-BDC8-0CFBCCF2700B}" type="presParOf" srcId="{3DA3E305-5BEB-403C-A989-7C8AF8E7EEBA}" destId="{A42590FE-C262-4B4E-871B-4C82D4A4D3DD}" srcOrd="7" destOrd="0" presId="urn:microsoft.com/office/officeart/2005/8/layout/hProcess11"/>
    <dgm:cxn modelId="{9E8A9EAD-881D-46DB-944E-CE5BBA699E37}" type="presParOf" srcId="{3DA3E305-5BEB-403C-A989-7C8AF8E7EEBA}" destId="{0B54E4F8-47D7-4F1C-A3D1-C4980CD27E98}" srcOrd="8" destOrd="0" presId="urn:microsoft.com/office/officeart/2005/8/layout/hProcess11"/>
    <dgm:cxn modelId="{CE12EDEC-D848-41FB-9DC4-3E7B393003FC}" type="presParOf" srcId="{0B54E4F8-47D7-4F1C-A3D1-C4980CD27E98}" destId="{C9104D29-2173-4910-910F-C9899CB66DCD}" srcOrd="0" destOrd="0" presId="urn:microsoft.com/office/officeart/2005/8/layout/hProcess11"/>
    <dgm:cxn modelId="{53BA9222-0CEB-457B-A04F-58A1661619EA}" type="presParOf" srcId="{0B54E4F8-47D7-4F1C-A3D1-C4980CD27E98}" destId="{49ACE4C3-830D-438C-8AE0-288674A4B0CF}" srcOrd="1" destOrd="0" presId="urn:microsoft.com/office/officeart/2005/8/layout/hProcess11"/>
    <dgm:cxn modelId="{DFFFAB16-77B0-44D0-AD71-4F8005B21FAC}" type="presParOf" srcId="{0B54E4F8-47D7-4F1C-A3D1-C4980CD27E98}" destId="{56445452-B008-4A48-B0DF-53D8C8DF280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7D4D1-2DB8-4833-AF06-892C17054A2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C2782-2C62-4BA4-98E7-F2073C3FEAC2}">
      <dgm:prSet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1. Define problem, challenge, opportunity</a:t>
          </a:r>
        </a:p>
      </dgm:t>
    </dgm:pt>
    <dgm:pt modelId="{024CFCC5-ECED-489B-A9AB-69089F036B23}" type="parTrans" cxnId="{E125FB3C-198A-447B-BE65-6BC5D50BB0AF}">
      <dgm:prSet/>
      <dgm:spPr/>
      <dgm:t>
        <a:bodyPr/>
        <a:lstStyle/>
        <a:p>
          <a:endParaRPr lang="en-US"/>
        </a:p>
      </dgm:t>
    </dgm:pt>
    <dgm:pt modelId="{02DB75AC-7B9C-48A8-99B2-A01730AAD26B}" type="sibTrans" cxnId="{E125FB3C-198A-447B-BE65-6BC5D50BB0AF}">
      <dgm:prSet/>
      <dgm:spPr/>
      <dgm:t>
        <a:bodyPr/>
        <a:lstStyle/>
        <a:p>
          <a:endParaRPr lang="en-US"/>
        </a:p>
      </dgm:t>
    </dgm:pt>
    <dgm:pt modelId="{D7B8C7A3-0B89-4742-A093-DC41E5BA3DE8}">
      <dgm:prSet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2. Generate solutions</a:t>
          </a:r>
        </a:p>
      </dgm:t>
    </dgm:pt>
    <dgm:pt modelId="{E9A5B015-CEBD-41EF-AFEB-0DAA92F831B2}" type="parTrans" cxnId="{D31CD47E-59D5-47AE-976D-70A86B79C13A}">
      <dgm:prSet/>
      <dgm:spPr/>
      <dgm:t>
        <a:bodyPr/>
        <a:lstStyle/>
        <a:p>
          <a:endParaRPr lang="en-US"/>
        </a:p>
      </dgm:t>
    </dgm:pt>
    <dgm:pt modelId="{D10A5E0A-5075-4CC9-9B32-DA26FAC61465}" type="sibTrans" cxnId="{D31CD47E-59D5-47AE-976D-70A86B79C13A}">
      <dgm:prSet/>
      <dgm:spPr/>
      <dgm:t>
        <a:bodyPr/>
        <a:lstStyle/>
        <a:p>
          <a:endParaRPr lang="en-US"/>
        </a:p>
      </dgm:t>
    </dgm:pt>
    <dgm:pt modelId="{138CC295-BED5-4772-9AB9-BC952AEF289E}">
      <dgm:prSet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3. Explore costs/benefits; pros/cons </a:t>
          </a:r>
        </a:p>
      </dgm:t>
    </dgm:pt>
    <dgm:pt modelId="{6519F39F-3BAF-45D7-98BC-AE656D597164}" type="parTrans" cxnId="{E9482ACE-887E-4DFE-957E-BFF62040972C}">
      <dgm:prSet/>
      <dgm:spPr/>
      <dgm:t>
        <a:bodyPr/>
        <a:lstStyle/>
        <a:p>
          <a:endParaRPr lang="en-US"/>
        </a:p>
      </dgm:t>
    </dgm:pt>
    <dgm:pt modelId="{4467C961-226B-4E4E-B3A6-8A2D47AB57EF}" type="sibTrans" cxnId="{E9482ACE-887E-4DFE-957E-BFF62040972C}">
      <dgm:prSet/>
      <dgm:spPr/>
      <dgm:t>
        <a:bodyPr/>
        <a:lstStyle/>
        <a:p>
          <a:endParaRPr lang="en-US"/>
        </a:p>
      </dgm:t>
    </dgm:pt>
    <dgm:pt modelId="{D06CD6A3-8370-4BBD-99D6-603BD0C15F56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4. Select an option</a:t>
          </a:r>
        </a:p>
      </dgm:t>
    </dgm:pt>
    <dgm:pt modelId="{A0AFBFB6-4C6B-4896-BAC1-EF506503CE57}" type="parTrans" cxnId="{FA8EBB94-9B13-42C7-96A7-280F1EA13255}">
      <dgm:prSet/>
      <dgm:spPr/>
      <dgm:t>
        <a:bodyPr/>
        <a:lstStyle/>
        <a:p>
          <a:endParaRPr lang="en-US"/>
        </a:p>
      </dgm:t>
    </dgm:pt>
    <dgm:pt modelId="{F04B6268-06DE-4C35-B0CD-14A32B235675}" type="sibTrans" cxnId="{FA8EBB94-9B13-42C7-96A7-280F1EA13255}">
      <dgm:prSet/>
      <dgm:spPr/>
      <dgm:t>
        <a:bodyPr/>
        <a:lstStyle/>
        <a:p>
          <a:endParaRPr lang="en-US"/>
        </a:p>
      </dgm:t>
    </dgm:pt>
    <dgm:pt modelId="{8792E840-8590-48D6-8398-EAE0ABAFEB96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5. Implement</a:t>
          </a:r>
        </a:p>
      </dgm:t>
    </dgm:pt>
    <dgm:pt modelId="{D6D1279F-28BD-4030-969C-9B499817CD63}" type="parTrans" cxnId="{4F74D5F0-251F-458D-A7D4-54CA7473830B}">
      <dgm:prSet/>
      <dgm:spPr/>
      <dgm:t>
        <a:bodyPr/>
        <a:lstStyle/>
        <a:p>
          <a:endParaRPr lang="en-US"/>
        </a:p>
      </dgm:t>
    </dgm:pt>
    <dgm:pt modelId="{62381823-8470-439C-B292-4FF8F13295F4}" type="sibTrans" cxnId="{4F74D5F0-251F-458D-A7D4-54CA7473830B}">
      <dgm:prSet/>
      <dgm:spPr/>
      <dgm:t>
        <a:bodyPr/>
        <a:lstStyle/>
        <a:p>
          <a:endParaRPr lang="en-US"/>
        </a:p>
      </dgm:t>
    </dgm:pt>
    <dgm:pt modelId="{CC5A59FE-1AE5-4933-B52F-60BDDAA2E078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6. Assess/modify</a:t>
          </a:r>
        </a:p>
      </dgm:t>
    </dgm:pt>
    <dgm:pt modelId="{99167373-13BD-4C45-8D4F-620070694078}" type="parTrans" cxnId="{8E2F55CB-FA1D-4D56-870C-0C87C1C30DE8}">
      <dgm:prSet/>
      <dgm:spPr/>
      <dgm:t>
        <a:bodyPr/>
        <a:lstStyle/>
        <a:p>
          <a:endParaRPr lang="en-US"/>
        </a:p>
      </dgm:t>
    </dgm:pt>
    <dgm:pt modelId="{127993A5-3DA7-4FFB-BA3C-14B9835ED6ED}" type="sibTrans" cxnId="{8E2F55CB-FA1D-4D56-870C-0C87C1C30DE8}">
      <dgm:prSet/>
      <dgm:spPr/>
      <dgm:t>
        <a:bodyPr/>
        <a:lstStyle/>
        <a:p>
          <a:endParaRPr lang="en-US"/>
        </a:p>
      </dgm:t>
    </dgm:pt>
    <dgm:pt modelId="{F834C41E-2049-4C85-A93B-CC56F2ECD430}" type="pres">
      <dgm:prSet presAssocID="{B4F7D4D1-2DB8-4833-AF06-892C17054A2B}" presName="vert0" presStyleCnt="0">
        <dgm:presLayoutVars>
          <dgm:dir/>
          <dgm:animOne val="branch"/>
          <dgm:animLvl val="lvl"/>
        </dgm:presLayoutVars>
      </dgm:prSet>
      <dgm:spPr/>
    </dgm:pt>
    <dgm:pt modelId="{7675EECA-DF57-404F-BE48-A88E8FDBAD2E}" type="pres">
      <dgm:prSet presAssocID="{FE1C2782-2C62-4BA4-98E7-F2073C3FEAC2}" presName="thickLine" presStyleLbl="alignNode1" presStyleIdx="0" presStyleCnt="6"/>
      <dgm:spPr/>
    </dgm:pt>
    <dgm:pt modelId="{AC03251A-2F86-4C07-B0B6-D7F6BA9D2CB5}" type="pres">
      <dgm:prSet presAssocID="{FE1C2782-2C62-4BA4-98E7-F2073C3FEAC2}" presName="horz1" presStyleCnt="0"/>
      <dgm:spPr/>
    </dgm:pt>
    <dgm:pt modelId="{2C726A94-378F-4EE2-A834-55EE18EB8D38}" type="pres">
      <dgm:prSet presAssocID="{FE1C2782-2C62-4BA4-98E7-F2073C3FEAC2}" presName="tx1" presStyleLbl="revTx" presStyleIdx="0" presStyleCnt="6"/>
      <dgm:spPr/>
    </dgm:pt>
    <dgm:pt modelId="{7DCFED33-7361-4F58-8AF8-3618762CEE64}" type="pres">
      <dgm:prSet presAssocID="{FE1C2782-2C62-4BA4-98E7-F2073C3FEAC2}" presName="vert1" presStyleCnt="0"/>
      <dgm:spPr/>
    </dgm:pt>
    <dgm:pt modelId="{B5B8C3D1-CD1D-4A54-903D-0C9614C957BB}" type="pres">
      <dgm:prSet presAssocID="{D7B8C7A3-0B89-4742-A093-DC41E5BA3DE8}" presName="thickLine" presStyleLbl="alignNode1" presStyleIdx="1" presStyleCnt="6"/>
      <dgm:spPr/>
    </dgm:pt>
    <dgm:pt modelId="{A380A0A3-0E63-4F40-8736-D4F181C3BE90}" type="pres">
      <dgm:prSet presAssocID="{D7B8C7A3-0B89-4742-A093-DC41E5BA3DE8}" presName="horz1" presStyleCnt="0"/>
      <dgm:spPr/>
    </dgm:pt>
    <dgm:pt modelId="{71998F6B-BFEA-4AA0-8DE6-738BB8B7AC9A}" type="pres">
      <dgm:prSet presAssocID="{D7B8C7A3-0B89-4742-A093-DC41E5BA3DE8}" presName="tx1" presStyleLbl="revTx" presStyleIdx="1" presStyleCnt="6"/>
      <dgm:spPr/>
    </dgm:pt>
    <dgm:pt modelId="{8747E243-E9BC-4CC0-B600-A6EA3D9768BB}" type="pres">
      <dgm:prSet presAssocID="{D7B8C7A3-0B89-4742-A093-DC41E5BA3DE8}" presName="vert1" presStyleCnt="0"/>
      <dgm:spPr/>
    </dgm:pt>
    <dgm:pt modelId="{750BAC37-61E0-48A1-A38E-BE088B7F257F}" type="pres">
      <dgm:prSet presAssocID="{138CC295-BED5-4772-9AB9-BC952AEF289E}" presName="thickLine" presStyleLbl="alignNode1" presStyleIdx="2" presStyleCnt="6"/>
      <dgm:spPr/>
    </dgm:pt>
    <dgm:pt modelId="{A15AA346-F161-4FCC-B2D9-D215864F8B2A}" type="pres">
      <dgm:prSet presAssocID="{138CC295-BED5-4772-9AB9-BC952AEF289E}" presName="horz1" presStyleCnt="0"/>
      <dgm:spPr/>
    </dgm:pt>
    <dgm:pt modelId="{13F27BEA-C25E-45F2-A545-DAFE67D4298A}" type="pres">
      <dgm:prSet presAssocID="{138CC295-BED5-4772-9AB9-BC952AEF289E}" presName="tx1" presStyleLbl="revTx" presStyleIdx="2" presStyleCnt="6"/>
      <dgm:spPr/>
    </dgm:pt>
    <dgm:pt modelId="{E912C24A-91EE-455E-ADF4-46668F5F272A}" type="pres">
      <dgm:prSet presAssocID="{138CC295-BED5-4772-9AB9-BC952AEF289E}" presName="vert1" presStyleCnt="0"/>
      <dgm:spPr/>
    </dgm:pt>
    <dgm:pt modelId="{8B103E90-F5AA-4DBA-BE77-74C227C534B3}" type="pres">
      <dgm:prSet presAssocID="{D06CD6A3-8370-4BBD-99D6-603BD0C15F56}" presName="thickLine" presStyleLbl="alignNode1" presStyleIdx="3" presStyleCnt="6"/>
      <dgm:spPr/>
    </dgm:pt>
    <dgm:pt modelId="{C55623B3-2DDE-436F-8D6E-55F727DCD4F3}" type="pres">
      <dgm:prSet presAssocID="{D06CD6A3-8370-4BBD-99D6-603BD0C15F56}" presName="horz1" presStyleCnt="0"/>
      <dgm:spPr/>
    </dgm:pt>
    <dgm:pt modelId="{93CF92C7-DCA7-467E-B27F-B602B821FB8D}" type="pres">
      <dgm:prSet presAssocID="{D06CD6A3-8370-4BBD-99D6-603BD0C15F56}" presName="tx1" presStyleLbl="revTx" presStyleIdx="3" presStyleCnt="6"/>
      <dgm:spPr/>
    </dgm:pt>
    <dgm:pt modelId="{058045B4-EF9F-4D8E-9311-C9C0211D4E1B}" type="pres">
      <dgm:prSet presAssocID="{D06CD6A3-8370-4BBD-99D6-603BD0C15F56}" presName="vert1" presStyleCnt="0"/>
      <dgm:spPr/>
    </dgm:pt>
    <dgm:pt modelId="{CF2B2562-0826-4699-BAA5-924A34ADD025}" type="pres">
      <dgm:prSet presAssocID="{8792E840-8590-48D6-8398-EAE0ABAFEB96}" presName="thickLine" presStyleLbl="alignNode1" presStyleIdx="4" presStyleCnt="6"/>
      <dgm:spPr/>
    </dgm:pt>
    <dgm:pt modelId="{8C5588B2-6869-42C8-BDE3-341FDA94F67B}" type="pres">
      <dgm:prSet presAssocID="{8792E840-8590-48D6-8398-EAE0ABAFEB96}" presName="horz1" presStyleCnt="0"/>
      <dgm:spPr/>
    </dgm:pt>
    <dgm:pt modelId="{8B20A0AC-1DAA-465A-AFEA-00465F1043B9}" type="pres">
      <dgm:prSet presAssocID="{8792E840-8590-48D6-8398-EAE0ABAFEB96}" presName="tx1" presStyleLbl="revTx" presStyleIdx="4" presStyleCnt="6"/>
      <dgm:spPr/>
    </dgm:pt>
    <dgm:pt modelId="{08BE6E59-55D9-4CBC-AA14-5D35D5090F73}" type="pres">
      <dgm:prSet presAssocID="{8792E840-8590-48D6-8398-EAE0ABAFEB96}" presName="vert1" presStyleCnt="0"/>
      <dgm:spPr/>
    </dgm:pt>
    <dgm:pt modelId="{6EE4DAED-096A-400B-9D64-C36079AB2D89}" type="pres">
      <dgm:prSet presAssocID="{CC5A59FE-1AE5-4933-B52F-60BDDAA2E078}" presName="thickLine" presStyleLbl="alignNode1" presStyleIdx="5" presStyleCnt="6"/>
      <dgm:spPr/>
    </dgm:pt>
    <dgm:pt modelId="{BF749753-2118-4B68-936A-DEAFC3B3E20C}" type="pres">
      <dgm:prSet presAssocID="{CC5A59FE-1AE5-4933-B52F-60BDDAA2E078}" presName="horz1" presStyleCnt="0"/>
      <dgm:spPr/>
    </dgm:pt>
    <dgm:pt modelId="{B0BE0EC0-D1F1-496A-9500-BFFE6E6402F1}" type="pres">
      <dgm:prSet presAssocID="{CC5A59FE-1AE5-4933-B52F-60BDDAA2E078}" presName="tx1" presStyleLbl="revTx" presStyleIdx="5" presStyleCnt="6"/>
      <dgm:spPr/>
    </dgm:pt>
    <dgm:pt modelId="{74CB6B95-26B8-4FC7-AE0E-3148F9CE553E}" type="pres">
      <dgm:prSet presAssocID="{CC5A59FE-1AE5-4933-B52F-60BDDAA2E078}" presName="vert1" presStyleCnt="0"/>
      <dgm:spPr/>
    </dgm:pt>
  </dgm:ptLst>
  <dgm:cxnLst>
    <dgm:cxn modelId="{52B3E812-8A8C-4294-B258-671EA0111255}" type="presOf" srcId="{138CC295-BED5-4772-9AB9-BC952AEF289E}" destId="{13F27BEA-C25E-45F2-A545-DAFE67D4298A}" srcOrd="0" destOrd="0" presId="urn:microsoft.com/office/officeart/2008/layout/LinedList"/>
    <dgm:cxn modelId="{5665DB2E-C80B-41BA-BF06-1F5E0AE93ADC}" type="presOf" srcId="{FE1C2782-2C62-4BA4-98E7-F2073C3FEAC2}" destId="{2C726A94-378F-4EE2-A834-55EE18EB8D38}" srcOrd="0" destOrd="0" presId="urn:microsoft.com/office/officeart/2008/layout/LinedList"/>
    <dgm:cxn modelId="{E125FB3C-198A-447B-BE65-6BC5D50BB0AF}" srcId="{B4F7D4D1-2DB8-4833-AF06-892C17054A2B}" destId="{FE1C2782-2C62-4BA4-98E7-F2073C3FEAC2}" srcOrd="0" destOrd="0" parTransId="{024CFCC5-ECED-489B-A9AB-69089F036B23}" sibTransId="{02DB75AC-7B9C-48A8-99B2-A01730AAD26B}"/>
    <dgm:cxn modelId="{968DFA46-FAA8-4366-A9D2-822905AE88DB}" type="presOf" srcId="{D06CD6A3-8370-4BBD-99D6-603BD0C15F56}" destId="{93CF92C7-DCA7-467E-B27F-B602B821FB8D}" srcOrd="0" destOrd="0" presId="urn:microsoft.com/office/officeart/2008/layout/LinedList"/>
    <dgm:cxn modelId="{6A30C97A-E3BB-4FA0-A4B8-60D5F44AFACC}" type="presOf" srcId="{B4F7D4D1-2DB8-4833-AF06-892C17054A2B}" destId="{F834C41E-2049-4C85-A93B-CC56F2ECD430}" srcOrd="0" destOrd="0" presId="urn:microsoft.com/office/officeart/2008/layout/LinedList"/>
    <dgm:cxn modelId="{D31CD47E-59D5-47AE-976D-70A86B79C13A}" srcId="{B4F7D4D1-2DB8-4833-AF06-892C17054A2B}" destId="{D7B8C7A3-0B89-4742-A093-DC41E5BA3DE8}" srcOrd="1" destOrd="0" parTransId="{E9A5B015-CEBD-41EF-AFEB-0DAA92F831B2}" sibTransId="{D10A5E0A-5075-4CC9-9B32-DA26FAC61465}"/>
    <dgm:cxn modelId="{303FF292-42C4-483C-A46D-AC8A099DADE0}" type="presOf" srcId="{8792E840-8590-48D6-8398-EAE0ABAFEB96}" destId="{8B20A0AC-1DAA-465A-AFEA-00465F1043B9}" srcOrd="0" destOrd="0" presId="urn:microsoft.com/office/officeart/2008/layout/LinedList"/>
    <dgm:cxn modelId="{54EA1393-C60D-422C-B081-EB661FCF4564}" type="presOf" srcId="{CC5A59FE-1AE5-4933-B52F-60BDDAA2E078}" destId="{B0BE0EC0-D1F1-496A-9500-BFFE6E6402F1}" srcOrd="0" destOrd="0" presId="urn:microsoft.com/office/officeart/2008/layout/LinedList"/>
    <dgm:cxn modelId="{FA8EBB94-9B13-42C7-96A7-280F1EA13255}" srcId="{B4F7D4D1-2DB8-4833-AF06-892C17054A2B}" destId="{D06CD6A3-8370-4BBD-99D6-603BD0C15F56}" srcOrd="3" destOrd="0" parTransId="{A0AFBFB6-4C6B-4896-BAC1-EF506503CE57}" sibTransId="{F04B6268-06DE-4C35-B0CD-14A32B235675}"/>
    <dgm:cxn modelId="{1CCD3AA6-7E4A-4840-BAEC-580648D0B581}" type="presOf" srcId="{D7B8C7A3-0B89-4742-A093-DC41E5BA3DE8}" destId="{71998F6B-BFEA-4AA0-8DE6-738BB8B7AC9A}" srcOrd="0" destOrd="0" presId="urn:microsoft.com/office/officeart/2008/layout/LinedList"/>
    <dgm:cxn modelId="{8E2F55CB-FA1D-4D56-870C-0C87C1C30DE8}" srcId="{B4F7D4D1-2DB8-4833-AF06-892C17054A2B}" destId="{CC5A59FE-1AE5-4933-B52F-60BDDAA2E078}" srcOrd="5" destOrd="0" parTransId="{99167373-13BD-4C45-8D4F-620070694078}" sibTransId="{127993A5-3DA7-4FFB-BA3C-14B9835ED6ED}"/>
    <dgm:cxn modelId="{E9482ACE-887E-4DFE-957E-BFF62040972C}" srcId="{B4F7D4D1-2DB8-4833-AF06-892C17054A2B}" destId="{138CC295-BED5-4772-9AB9-BC952AEF289E}" srcOrd="2" destOrd="0" parTransId="{6519F39F-3BAF-45D7-98BC-AE656D597164}" sibTransId="{4467C961-226B-4E4E-B3A6-8A2D47AB57EF}"/>
    <dgm:cxn modelId="{4F74D5F0-251F-458D-A7D4-54CA7473830B}" srcId="{B4F7D4D1-2DB8-4833-AF06-892C17054A2B}" destId="{8792E840-8590-48D6-8398-EAE0ABAFEB96}" srcOrd="4" destOrd="0" parTransId="{D6D1279F-28BD-4030-969C-9B499817CD63}" sibTransId="{62381823-8470-439C-B292-4FF8F13295F4}"/>
    <dgm:cxn modelId="{BF077364-F5FB-4793-84D7-9DF30AB6373D}" type="presParOf" srcId="{F834C41E-2049-4C85-A93B-CC56F2ECD430}" destId="{7675EECA-DF57-404F-BE48-A88E8FDBAD2E}" srcOrd="0" destOrd="0" presId="urn:microsoft.com/office/officeart/2008/layout/LinedList"/>
    <dgm:cxn modelId="{5174F53B-5D92-40DF-9A87-0DB196A2E8F0}" type="presParOf" srcId="{F834C41E-2049-4C85-A93B-CC56F2ECD430}" destId="{AC03251A-2F86-4C07-B0B6-D7F6BA9D2CB5}" srcOrd="1" destOrd="0" presId="urn:microsoft.com/office/officeart/2008/layout/LinedList"/>
    <dgm:cxn modelId="{91D3BA64-0D9D-4E07-B736-D67810A52CD5}" type="presParOf" srcId="{AC03251A-2F86-4C07-B0B6-D7F6BA9D2CB5}" destId="{2C726A94-378F-4EE2-A834-55EE18EB8D38}" srcOrd="0" destOrd="0" presId="urn:microsoft.com/office/officeart/2008/layout/LinedList"/>
    <dgm:cxn modelId="{71DE3EF0-D826-403A-9DF5-5D59C6C7C136}" type="presParOf" srcId="{AC03251A-2F86-4C07-B0B6-D7F6BA9D2CB5}" destId="{7DCFED33-7361-4F58-8AF8-3618762CEE64}" srcOrd="1" destOrd="0" presId="urn:microsoft.com/office/officeart/2008/layout/LinedList"/>
    <dgm:cxn modelId="{DCE2BF85-E697-4705-9E37-479C62EE6798}" type="presParOf" srcId="{F834C41E-2049-4C85-A93B-CC56F2ECD430}" destId="{B5B8C3D1-CD1D-4A54-903D-0C9614C957BB}" srcOrd="2" destOrd="0" presId="urn:microsoft.com/office/officeart/2008/layout/LinedList"/>
    <dgm:cxn modelId="{1ABFB35C-AA16-46E7-A01F-03323BF7631D}" type="presParOf" srcId="{F834C41E-2049-4C85-A93B-CC56F2ECD430}" destId="{A380A0A3-0E63-4F40-8736-D4F181C3BE90}" srcOrd="3" destOrd="0" presId="urn:microsoft.com/office/officeart/2008/layout/LinedList"/>
    <dgm:cxn modelId="{52C9D715-E6DE-4028-84AF-0FD2E0372A02}" type="presParOf" srcId="{A380A0A3-0E63-4F40-8736-D4F181C3BE90}" destId="{71998F6B-BFEA-4AA0-8DE6-738BB8B7AC9A}" srcOrd="0" destOrd="0" presId="urn:microsoft.com/office/officeart/2008/layout/LinedList"/>
    <dgm:cxn modelId="{807E9457-3561-4987-92C7-B6A668A720F0}" type="presParOf" srcId="{A380A0A3-0E63-4F40-8736-D4F181C3BE90}" destId="{8747E243-E9BC-4CC0-B600-A6EA3D9768BB}" srcOrd="1" destOrd="0" presId="urn:microsoft.com/office/officeart/2008/layout/LinedList"/>
    <dgm:cxn modelId="{D40A1467-0F5A-4BDE-A27C-23D0C8CE48CA}" type="presParOf" srcId="{F834C41E-2049-4C85-A93B-CC56F2ECD430}" destId="{750BAC37-61E0-48A1-A38E-BE088B7F257F}" srcOrd="4" destOrd="0" presId="urn:microsoft.com/office/officeart/2008/layout/LinedList"/>
    <dgm:cxn modelId="{9BC3F15D-0A42-4558-94FF-AB8B8C5BD525}" type="presParOf" srcId="{F834C41E-2049-4C85-A93B-CC56F2ECD430}" destId="{A15AA346-F161-4FCC-B2D9-D215864F8B2A}" srcOrd="5" destOrd="0" presId="urn:microsoft.com/office/officeart/2008/layout/LinedList"/>
    <dgm:cxn modelId="{F6A4F85D-5E8D-43F3-BF84-EDA7A2091A62}" type="presParOf" srcId="{A15AA346-F161-4FCC-B2D9-D215864F8B2A}" destId="{13F27BEA-C25E-45F2-A545-DAFE67D4298A}" srcOrd="0" destOrd="0" presId="urn:microsoft.com/office/officeart/2008/layout/LinedList"/>
    <dgm:cxn modelId="{EC57FB53-C933-4ADE-B82E-23A15F14D06F}" type="presParOf" srcId="{A15AA346-F161-4FCC-B2D9-D215864F8B2A}" destId="{E912C24A-91EE-455E-ADF4-46668F5F272A}" srcOrd="1" destOrd="0" presId="urn:microsoft.com/office/officeart/2008/layout/LinedList"/>
    <dgm:cxn modelId="{697902CC-32B6-43A0-99A0-8F57E559E962}" type="presParOf" srcId="{F834C41E-2049-4C85-A93B-CC56F2ECD430}" destId="{8B103E90-F5AA-4DBA-BE77-74C227C534B3}" srcOrd="6" destOrd="0" presId="urn:microsoft.com/office/officeart/2008/layout/LinedList"/>
    <dgm:cxn modelId="{1DDD067F-FA7E-405C-A7BA-B99EF534E75A}" type="presParOf" srcId="{F834C41E-2049-4C85-A93B-CC56F2ECD430}" destId="{C55623B3-2DDE-436F-8D6E-55F727DCD4F3}" srcOrd="7" destOrd="0" presId="urn:microsoft.com/office/officeart/2008/layout/LinedList"/>
    <dgm:cxn modelId="{191FF579-8196-489B-BAF7-18CDA84A45B3}" type="presParOf" srcId="{C55623B3-2DDE-436F-8D6E-55F727DCD4F3}" destId="{93CF92C7-DCA7-467E-B27F-B602B821FB8D}" srcOrd="0" destOrd="0" presId="urn:microsoft.com/office/officeart/2008/layout/LinedList"/>
    <dgm:cxn modelId="{9E334015-9706-4EB4-8BB5-8A74F42C25F5}" type="presParOf" srcId="{C55623B3-2DDE-436F-8D6E-55F727DCD4F3}" destId="{058045B4-EF9F-4D8E-9311-C9C0211D4E1B}" srcOrd="1" destOrd="0" presId="urn:microsoft.com/office/officeart/2008/layout/LinedList"/>
    <dgm:cxn modelId="{1652A4DD-47A4-4DDC-BE63-31B629D8F705}" type="presParOf" srcId="{F834C41E-2049-4C85-A93B-CC56F2ECD430}" destId="{CF2B2562-0826-4699-BAA5-924A34ADD025}" srcOrd="8" destOrd="0" presId="urn:microsoft.com/office/officeart/2008/layout/LinedList"/>
    <dgm:cxn modelId="{7FB1E0AC-5D9F-48AB-89F3-04F2C764E769}" type="presParOf" srcId="{F834C41E-2049-4C85-A93B-CC56F2ECD430}" destId="{8C5588B2-6869-42C8-BDE3-341FDA94F67B}" srcOrd="9" destOrd="0" presId="urn:microsoft.com/office/officeart/2008/layout/LinedList"/>
    <dgm:cxn modelId="{87F45C03-936B-4999-A519-3243DFAD0458}" type="presParOf" srcId="{8C5588B2-6869-42C8-BDE3-341FDA94F67B}" destId="{8B20A0AC-1DAA-465A-AFEA-00465F1043B9}" srcOrd="0" destOrd="0" presId="urn:microsoft.com/office/officeart/2008/layout/LinedList"/>
    <dgm:cxn modelId="{424A39FD-AEDC-4097-BB63-19C690DDBEB0}" type="presParOf" srcId="{8C5588B2-6869-42C8-BDE3-341FDA94F67B}" destId="{08BE6E59-55D9-4CBC-AA14-5D35D5090F73}" srcOrd="1" destOrd="0" presId="urn:microsoft.com/office/officeart/2008/layout/LinedList"/>
    <dgm:cxn modelId="{1166C9E9-9BC8-4A72-A1ED-8636F92B2A45}" type="presParOf" srcId="{F834C41E-2049-4C85-A93B-CC56F2ECD430}" destId="{6EE4DAED-096A-400B-9D64-C36079AB2D89}" srcOrd="10" destOrd="0" presId="urn:microsoft.com/office/officeart/2008/layout/LinedList"/>
    <dgm:cxn modelId="{CCF38457-B1DE-49D8-87E3-A7FDA3A3CE84}" type="presParOf" srcId="{F834C41E-2049-4C85-A93B-CC56F2ECD430}" destId="{BF749753-2118-4B68-936A-DEAFC3B3E20C}" srcOrd="11" destOrd="0" presId="urn:microsoft.com/office/officeart/2008/layout/LinedList"/>
    <dgm:cxn modelId="{016005F8-8D9D-41C5-AE34-1FCDE5AD0C21}" type="presParOf" srcId="{BF749753-2118-4B68-936A-DEAFC3B3E20C}" destId="{B0BE0EC0-D1F1-496A-9500-BFFE6E6402F1}" srcOrd="0" destOrd="0" presId="urn:microsoft.com/office/officeart/2008/layout/LinedList"/>
    <dgm:cxn modelId="{9C7F331D-77C1-43BA-9B48-BC208B2755D9}" type="presParOf" srcId="{BF749753-2118-4B68-936A-DEAFC3B3E20C}" destId="{74CB6B95-26B8-4FC7-AE0E-3148F9CE55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F7D4D1-2DB8-4833-AF06-892C17054A2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1C2782-2C62-4BA4-98E7-F2073C3FEAC2}">
      <dgm:prSet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Determine worst possible result</a:t>
          </a:r>
        </a:p>
      </dgm:t>
    </dgm:pt>
    <dgm:pt modelId="{024CFCC5-ECED-489B-A9AB-69089F036B23}" type="parTrans" cxnId="{E125FB3C-198A-447B-BE65-6BC5D50BB0AF}">
      <dgm:prSet/>
      <dgm:spPr/>
      <dgm:t>
        <a:bodyPr/>
        <a:lstStyle/>
        <a:p>
          <a:endParaRPr lang="en-US"/>
        </a:p>
      </dgm:t>
    </dgm:pt>
    <dgm:pt modelId="{02DB75AC-7B9C-48A8-99B2-A01730AAD26B}" type="sibTrans" cxnId="{E125FB3C-198A-447B-BE65-6BC5D50BB0AF}">
      <dgm:prSet/>
      <dgm:spPr/>
      <dgm:t>
        <a:bodyPr/>
        <a:lstStyle/>
        <a:p>
          <a:endParaRPr lang="en-US"/>
        </a:p>
      </dgm:t>
    </dgm:pt>
    <dgm:pt modelId="{E23F912A-9739-4398-BCA4-BDF6111FD1D6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List what can cause that result</a:t>
          </a:r>
        </a:p>
      </dgm:t>
    </dgm:pt>
    <dgm:pt modelId="{C57130E0-F2D9-4EA2-9FCF-E3701F343518}" type="parTrans" cxnId="{C7F7D0F0-4D5B-4C53-811F-8332984BDE4A}">
      <dgm:prSet/>
      <dgm:spPr/>
      <dgm:t>
        <a:bodyPr/>
        <a:lstStyle/>
        <a:p>
          <a:endParaRPr lang="en-US"/>
        </a:p>
      </dgm:t>
    </dgm:pt>
    <dgm:pt modelId="{1F93E7CA-5E8A-4552-905D-AF438E282074}" type="sibTrans" cxnId="{C7F7D0F0-4D5B-4C53-811F-8332984BDE4A}">
      <dgm:prSet/>
      <dgm:spPr/>
      <dgm:t>
        <a:bodyPr/>
        <a:lstStyle/>
        <a:p>
          <a:endParaRPr lang="en-US"/>
        </a:p>
      </dgm:t>
    </dgm:pt>
    <dgm:pt modelId="{D0406E64-4A40-4D07-9889-7DD5736165B1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Are you doing any of those bad things?</a:t>
          </a:r>
        </a:p>
      </dgm:t>
    </dgm:pt>
    <dgm:pt modelId="{F53CFB90-697F-424B-B0CF-CB8149AC7E92}" type="parTrans" cxnId="{76B406B0-A6A3-416F-B12C-35E3605E7C54}">
      <dgm:prSet/>
      <dgm:spPr/>
      <dgm:t>
        <a:bodyPr/>
        <a:lstStyle/>
        <a:p>
          <a:endParaRPr lang="en-US"/>
        </a:p>
      </dgm:t>
    </dgm:pt>
    <dgm:pt modelId="{4D3FF0AA-4ABA-493A-8DA7-92E34F8950EF}" type="sibTrans" cxnId="{76B406B0-A6A3-416F-B12C-35E3605E7C54}">
      <dgm:prSet/>
      <dgm:spPr/>
      <dgm:t>
        <a:bodyPr/>
        <a:lstStyle/>
        <a:p>
          <a:endParaRPr lang="en-US"/>
        </a:p>
      </dgm:t>
    </dgm:pt>
    <dgm:pt modelId="{B31FE2E1-5ABE-41AC-B506-C5ABC62EF531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Decide first steps for stopping bad acts</a:t>
          </a:r>
        </a:p>
      </dgm:t>
    </dgm:pt>
    <dgm:pt modelId="{E8EF624B-FA45-4DE9-8BBB-E3C309AD7BF3}" type="parTrans" cxnId="{1AE4B0C8-81B0-4590-8984-95E0E8DF1E00}">
      <dgm:prSet/>
      <dgm:spPr/>
      <dgm:t>
        <a:bodyPr/>
        <a:lstStyle/>
        <a:p>
          <a:endParaRPr lang="en-US"/>
        </a:p>
      </dgm:t>
    </dgm:pt>
    <dgm:pt modelId="{80934CED-E5F5-4AC1-A9D6-0AA084054B28}" type="sibTrans" cxnId="{1AE4B0C8-81B0-4590-8984-95E0E8DF1E00}">
      <dgm:prSet/>
      <dgm:spPr/>
      <dgm:t>
        <a:bodyPr/>
        <a:lstStyle/>
        <a:p>
          <a:endParaRPr lang="en-US"/>
        </a:p>
      </dgm:t>
    </dgm:pt>
    <dgm:pt modelId="{044D3C5F-962F-42F7-9CDA-31F5A9C201E7}">
      <dgm:prSet phldrT="[Text]"/>
      <dgm:spPr/>
      <dgm:t>
        <a:bodyPr/>
        <a:lstStyle/>
        <a:p>
          <a:r>
            <a:rPr lang="en-US" kern="1200" dirty="0">
              <a:latin typeface="Arial" panose="020B0604020202020204"/>
              <a:ea typeface="+mn-ea"/>
              <a:cs typeface="+mn-cs"/>
            </a:rPr>
            <a:t>How will you know that your changes are successful?</a:t>
          </a:r>
        </a:p>
      </dgm:t>
    </dgm:pt>
    <dgm:pt modelId="{19A863D1-A5D7-441B-84C6-86517E44CAEC}" type="parTrans" cxnId="{487231B6-2215-44FA-A3C8-8EE82395B991}">
      <dgm:prSet/>
      <dgm:spPr/>
      <dgm:t>
        <a:bodyPr/>
        <a:lstStyle/>
        <a:p>
          <a:endParaRPr lang="en-US"/>
        </a:p>
      </dgm:t>
    </dgm:pt>
    <dgm:pt modelId="{FD9BEC82-E701-49AA-A5C8-77E083E15D25}" type="sibTrans" cxnId="{487231B6-2215-44FA-A3C8-8EE82395B991}">
      <dgm:prSet/>
      <dgm:spPr/>
      <dgm:t>
        <a:bodyPr/>
        <a:lstStyle/>
        <a:p>
          <a:endParaRPr lang="en-US"/>
        </a:p>
      </dgm:t>
    </dgm:pt>
    <dgm:pt modelId="{A2F87074-7816-48C3-92A3-89D7FBA52CE1}" type="pres">
      <dgm:prSet presAssocID="{B4F7D4D1-2DB8-4833-AF06-892C17054A2B}" presName="outerComposite" presStyleCnt="0">
        <dgm:presLayoutVars>
          <dgm:chMax val="5"/>
          <dgm:dir/>
          <dgm:resizeHandles val="exact"/>
        </dgm:presLayoutVars>
      </dgm:prSet>
      <dgm:spPr/>
    </dgm:pt>
    <dgm:pt modelId="{542E21F2-B940-4C61-9351-9F85473B8B73}" type="pres">
      <dgm:prSet presAssocID="{B4F7D4D1-2DB8-4833-AF06-892C17054A2B}" presName="dummyMaxCanvas" presStyleCnt="0">
        <dgm:presLayoutVars/>
      </dgm:prSet>
      <dgm:spPr/>
    </dgm:pt>
    <dgm:pt modelId="{4E4B4EA8-DDDE-43C3-B959-231E04F04803}" type="pres">
      <dgm:prSet presAssocID="{B4F7D4D1-2DB8-4833-AF06-892C17054A2B}" presName="FiveNodes_1" presStyleLbl="node1" presStyleIdx="0" presStyleCnt="5">
        <dgm:presLayoutVars>
          <dgm:bulletEnabled val="1"/>
        </dgm:presLayoutVars>
      </dgm:prSet>
      <dgm:spPr/>
    </dgm:pt>
    <dgm:pt modelId="{10221561-91A5-4DBD-8CE7-DD0B2023EBD9}" type="pres">
      <dgm:prSet presAssocID="{B4F7D4D1-2DB8-4833-AF06-892C17054A2B}" presName="FiveNodes_2" presStyleLbl="node1" presStyleIdx="1" presStyleCnt="5">
        <dgm:presLayoutVars>
          <dgm:bulletEnabled val="1"/>
        </dgm:presLayoutVars>
      </dgm:prSet>
      <dgm:spPr/>
    </dgm:pt>
    <dgm:pt modelId="{3C9B7612-9261-4267-989E-4C95908CA56B}" type="pres">
      <dgm:prSet presAssocID="{B4F7D4D1-2DB8-4833-AF06-892C17054A2B}" presName="FiveNodes_3" presStyleLbl="node1" presStyleIdx="2" presStyleCnt="5">
        <dgm:presLayoutVars>
          <dgm:bulletEnabled val="1"/>
        </dgm:presLayoutVars>
      </dgm:prSet>
      <dgm:spPr/>
    </dgm:pt>
    <dgm:pt modelId="{67D65E70-EB44-448F-A5A8-A938738FF43A}" type="pres">
      <dgm:prSet presAssocID="{B4F7D4D1-2DB8-4833-AF06-892C17054A2B}" presName="FiveNodes_4" presStyleLbl="node1" presStyleIdx="3" presStyleCnt="5">
        <dgm:presLayoutVars>
          <dgm:bulletEnabled val="1"/>
        </dgm:presLayoutVars>
      </dgm:prSet>
      <dgm:spPr/>
    </dgm:pt>
    <dgm:pt modelId="{8C30588D-DA2F-4FC6-925C-A659C402D5B6}" type="pres">
      <dgm:prSet presAssocID="{B4F7D4D1-2DB8-4833-AF06-892C17054A2B}" presName="FiveNodes_5" presStyleLbl="node1" presStyleIdx="4" presStyleCnt="5">
        <dgm:presLayoutVars>
          <dgm:bulletEnabled val="1"/>
        </dgm:presLayoutVars>
      </dgm:prSet>
      <dgm:spPr/>
    </dgm:pt>
    <dgm:pt modelId="{7A1AD668-12EF-416D-9245-6FE8B4C9AF5E}" type="pres">
      <dgm:prSet presAssocID="{B4F7D4D1-2DB8-4833-AF06-892C17054A2B}" presName="FiveConn_1-2" presStyleLbl="fgAccFollowNode1" presStyleIdx="0" presStyleCnt="4">
        <dgm:presLayoutVars>
          <dgm:bulletEnabled val="1"/>
        </dgm:presLayoutVars>
      </dgm:prSet>
      <dgm:spPr/>
    </dgm:pt>
    <dgm:pt modelId="{0FCBF108-33E7-44DC-BC1A-E6756BA27470}" type="pres">
      <dgm:prSet presAssocID="{B4F7D4D1-2DB8-4833-AF06-892C17054A2B}" presName="FiveConn_2-3" presStyleLbl="fgAccFollowNode1" presStyleIdx="1" presStyleCnt="4">
        <dgm:presLayoutVars>
          <dgm:bulletEnabled val="1"/>
        </dgm:presLayoutVars>
      </dgm:prSet>
      <dgm:spPr/>
    </dgm:pt>
    <dgm:pt modelId="{BA2E474B-3B4B-4689-8465-525ABE0AF193}" type="pres">
      <dgm:prSet presAssocID="{B4F7D4D1-2DB8-4833-AF06-892C17054A2B}" presName="FiveConn_3-4" presStyleLbl="fgAccFollowNode1" presStyleIdx="2" presStyleCnt="4">
        <dgm:presLayoutVars>
          <dgm:bulletEnabled val="1"/>
        </dgm:presLayoutVars>
      </dgm:prSet>
      <dgm:spPr/>
    </dgm:pt>
    <dgm:pt modelId="{165F2F23-41DC-4D63-AF5C-FC5FE0305B25}" type="pres">
      <dgm:prSet presAssocID="{B4F7D4D1-2DB8-4833-AF06-892C17054A2B}" presName="FiveConn_4-5" presStyleLbl="fgAccFollowNode1" presStyleIdx="3" presStyleCnt="4">
        <dgm:presLayoutVars>
          <dgm:bulletEnabled val="1"/>
        </dgm:presLayoutVars>
      </dgm:prSet>
      <dgm:spPr/>
    </dgm:pt>
    <dgm:pt modelId="{2C7ACE29-1B28-42C4-AEF1-7D9B329AEB23}" type="pres">
      <dgm:prSet presAssocID="{B4F7D4D1-2DB8-4833-AF06-892C17054A2B}" presName="FiveNodes_1_text" presStyleLbl="node1" presStyleIdx="4" presStyleCnt="5">
        <dgm:presLayoutVars>
          <dgm:bulletEnabled val="1"/>
        </dgm:presLayoutVars>
      </dgm:prSet>
      <dgm:spPr/>
    </dgm:pt>
    <dgm:pt modelId="{97EF5BB8-98AB-4543-A44B-147FE12CC86F}" type="pres">
      <dgm:prSet presAssocID="{B4F7D4D1-2DB8-4833-AF06-892C17054A2B}" presName="FiveNodes_2_text" presStyleLbl="node1" presStyleIdx="4" presStyleCnt="5">
        <dgm:presLayoutVars>
          <dgm:bulletEnabled val="1"/>
        </dgm:presLayoutVars>
      </dgm:prSet>
      <dgm:spPr/>
    </dgm:pt>
    <dgm:pt modelId="{D2254A0A-E625-40A5-B9BB-3786DD4EB640}" type="pres">
      <dgm:prSet presAssocID="{B4F7D4D1-2DB8-4833-AF06-892C17054A2B}" presName="FiveNodes_3_text" presStyleLbl="node1" presStyleIdx="4" presStyleCnt="5">
        <dgm:presLayoutVars>
          <dgm:bulletEnabled val="1"/>
        </dgm:presLayoutVars>
      </dgm:prSet>
      <dgm:spPr/>
    </dgm:pt>
    <dgm:pt modelId="{D8AD7C47-DA61-4CD7-A2BA-A2956F9CBE1E}" type="pres">
      <dgm:prSet presAssocID="{B4F7D4D1-2DB8-4833-AF06-892C17054A2B}" presName="FiveNodes_4_text" presStyleLbl="node1" presStyleIdx="4" presStyleCnt="5">
        <dgm:presLayoutVars>
          <dgm:bulletEnabled val="1"/>
        </dgm:presLayoutVars>
      </dgm:prSet>
      <dgm:spPr/>
    </dgm:pt>
    <dgm:pt modelId="{3BF28CA6-A7D1-42A2-99C7-5175ECC468A6}" type="pres">
      <dgm:prSet presAssocID="{B4F7D4D1-2DB8-4833-AF06-892C17054A2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45DB506-405D-4853-8391-2D0AF2677DDD}" type="presOf" srcId="{E23F912A-9739-4398-BCA4-BDF6111FD1D6}" destId="{10221561-91A5-4DBD-8CE7-DD0B2023EBD9}" srcOrd="0" destOrd="0" presId="urn:microsoft.com/office/officeart/2005/8/layout/vProcess5"/>
    <dgm:cxn modelId="{D41F7B1A-0BD8-44A6-8CF3-056618112400}" type="presOf" srcId="{E23F912A-9739-4398-BCA4-BDF6111FD1D6}" destId="{97EF5BB8-98AB-4543-A44B-147FE12CC86F}" srcOrd="1" destOrd="0" presId="urn:microsoft.com/office/officeart/2005/8/layout/vProcess5"/>
    <dgm:cxn modelId="{E125FB3C-198A-447B-BE65-6BC5D50BB0AF}" srcId="{B4F7D4D1-2DB8-4833-AF06-892C17054A2B}" destId="{FE1C2782-2C62-4BA4-98E7-F2073C3FEAC2}" srcOrd="0" destOrd="0" parTransId="{024CFCC5-ECED-489B-A9AB-69089F036B23}" sibTransId="{02DB75AC-7B9C-48A8-99B2-A01730AAD26B}"/>
    <dgm:cxn modelId="{DAF16E62-92AB-4992-8974-2258BDE0E3B3}" type="presOf" srcId="{044D3C5F-962F-42F7-9CDA-31F5A9C201E7}" destId="{3BF28CA6-A7D1-42A2-99C7-5175ECC468A6}" srcOrd="1" destOrd="0" presId="urn:microsoft.com/office/officeart/2005/8/layout/vProcess5"/>
    <dgm:cxn modelId="{48DA6A4B-9FC9-4686-B335-DEDE27A73027}" type="presOf" srcId="{B31FE2E1-5ABE-41AC-B506-C5ABC62EF531}" destId="{67D65E70-EB44-448F-A5A8-A938738FF43A}" srcOrd="0" destOrd="0" presId="urn:microsoft.com/office/officeart/2005/8/layout/vProcess5"/>
    <dgm:cxn modelId="{3FA4FD50-19F7-4210-B172-B70A224EE1D3}" type="presOf" srcId="{B31FE2E1-5ABE-41AC-B506-C5ABC62EF531}" destId="{D8AD7C47-DA61-4CD7-A2BA-A2956F9CBE1E}" srcOrd="1" destOrd="0" presId="urn:microsoft.com/office/officeart/2005/8/layout/vProcess5"/>
    <dgm:cxn modelId="{26F0BD72-3BB9-4DB9-B3CD-01397F5C6345}" type="presOf" srcId="{044D3C5F-962F-42F7-9CDA-31F5A9C201E7}" destId="{8C30588D-DA2F-4FC6-925C-A659C402D5B6}" srcOrd="0" destOrd="0" presId="urn:microsoft.com/office/officeart/2005/8/layout/vProcess5"/>
    <dgm:cxn modelId="{67AE459B-5973-418D-A456-3200239AA3EC}" type="presOf" srcId="{D0406E64-4A40-4D07-9889-7DD5736165B1}" destId="{3C9B7612-9261-4267-989E-4C95908CA56B}" srcOrd="0" destOrd="0" presId="urn:microsoft.com/office/officeart/2005/8/layout/vProcess5"/>
    <dgm:cxn modelId="{F08ABB9D-6906-4724-8882-3139B82B89E2}" type="presOf" srcId="{1F93E7CA-5E8A-4552-905D-AF438E282074}" destId="{0FCBF108-33E7-44DC-BC1A-E6756BA27470}" srcOrd="0" destOrd="0" presId="urn:microsoft.com/office/officeart/2005/8/layout/vProcess5"/>
    <dgm:cxn modelId="{76B406B0-A6A3-416F-B12C-35E3605E7C54}" srcId="{B4F7D4D1-2DB8-4833-AF06-892C17054A2B}" destId="{D0406E64-4A40-4D07-9889-7DD5736165B1}" srcOrd="2" destOrd="0" parTransId="{F53CFB90-697F-424B-B0CF-CB8149AC7E92}" sibTransId="{4D3FF0AA-4ABA-493A-8DA7-92E34F8950EF}"/>
    <dgm:cxn modelId="{767442B0-E0E7-4196-AE8D-CD8FDBC3305C}" type="presOf" srcId="{D0406E64-4A40-4D07-9889-7DD5736165B1}" destId="{D2254A0A-E625-40A5-B9BB-3786DD4EB640}" srcOrd="1" destOrd="0" presId="urn:microsoft.com/office/officeart/2005/8/layout/vProcess5"/>
    <dgm:cxn modelId="{487231B6-2215-44FA-A3C8-8EE82395B991}" srcId="{B4F7D4D1-2DB8-4833-AF06-892C17054A2B}" destId="{044D3C5F-962F-42F7-9CDA-31F5A9C201E7}" srcOrd="4" destOrd="0" parTransId="{19A863D1-A5D7-441B-84C6-86517E44CAEC}" sibTransId="{FD9BEC82-E701-49AA-A5C8-77E083E15D25}"/>
    <dgm:cxn modelId="{5FCF1BC2-921F-4FC9-8CF4-65326D7F99C0}" type="presOf" srcId="{FE1C2782-2C62-4BA4-98E7-F2073C3FEAC2}" destId="{2C7ACE29-1B28-42C4-AEF1-7D9B329AEB23}" srcOrd="1" destOrd="0" presId="urn:microsoft.com/office/officeart/2005/8/layout/vProcess5"/>
    <dgm:cxn modelId="{1AE4B0C8-81B0-4590-8984-95E0E8DF1E00}" srcId="{B4F7D4D1-2DB8-4833-AF06-892C17054A2B}" destId="{B31FE2E1-5ABE-41AC-B506-C5ABC62EF531}" srcOrd="3" destOrd="0" parTransId="{E8EF624B-FA45-4DE9-8BBB-E3C309AD7BF3}" sibTransId="{80934CED-E5F5-4AC1-A9D6-0AA084054B28}"/>
    <dgm:cxn modelId="{3334ADD3-F66A-4F17-A990-02791C91E47B}" type="presOf" srcId="{02DB75AC-7B9C-48A8-99B2-A01730AAD26B}" destId="{7A1AD668-12EF-416D-9245-6FE8B4C9AF5E}" srcOrd="0" destOrd="0" presId="urn:microsoft.com/office/officeart/2005/8/layout/vProcess5"/>
    <dgm:cxn modelId="{256E7DD4-9A7C-499E-AC98-ACC16CC157B0}" type="presOf" srcId="{4D3FF0AA-4ABA-493A-8DA7-92E34F8950EF}" destId="{BA2E474B-3B4B-4689-8465-525ABE0AF193}" srcOrd="0" destOrd="0" presId="urn:microsoft.com/office/officeart/2005/8/layout/vProcess5"/>
    <dgm:cxn modelId="{EA2A3AEA-7A79-4B81-9C5F-23AD76A0631B}" type="presOf" srcId="{80934CED-E5F5-4AC1-A9D6-0AA084054B28}" destId="{165F2F23-41DC-4D63-AF5C-FC5FE0305B25}" srcOrd="0" destOrd="0" presId="urn:microsoft.com/office/officeart/2005/8/layout/vProcess5"/>
    <dgm:cxn modelId="{E3B5B3EA-3B18-4E0F-A58D-428F902198B9}" type="presOf" srcId="{FE1C2782-2C62-4BA4-98E7-F2073C3FEAC2}" destId="{4E4B4EA8-DDDE-43C3-B959-231E04F04803}" srcOrd="0" destOrd="0" presId="urn:microsoft.com/office/officeart/2005/8/layout/vProcess5"/>
    <dgm:cxn modelId="{C7F7D0F0-4D5B-4C53-811F-8332984BDE4A}" srcId="{B4F7D4D1-2DB8-4833-AF06-892C17054A2B}" destId="{E23F912A-9739-4398-BCA4-BDF6111FD1D6}" srcOrd="1" destOrd="0" parTransId="{C57130E0-F2D9-4EA2-9FCF-E3701F343518}" sibTransId="{1F93E7CA-5E8A-4552-905D-AF438E282074}"/>
    <dgm:cxn modelId="{14B3E8F8-B270-44C6-BFCC-2BF8E4D72C2B}" type="presOf" srcId="{B4F7D4D1-2DB8-4833-AF06-892C17054A2B}" destId="{A2F87074-7816-48C3-92A3-89D7FBA52CE1}" srcOrd="0" destOrd="0" presId="urn:microsoft.com/office/officeart/2005/8/layout/vProcess5"/>
    <dgm:cxn modelId="{7406462C-9C54-4A62-ABA0-499D4EE4CB3A}" type="presParOf" srcId="{A2F87074-7816-48C3-92A3-89D7FBA52CE1}" destId="{542E21F2-B940-4C61-9351-9F85473B8B73}" srcOrd="0" destOrd="0" presId="urn:microsoft.com/office/officeart/2005/8/layout/vProcess5"/>
    <dgm:cxn modelId="{975B4923-8563-49BC-BD63-03A2A7392E6A}" type="presParOf" srcId="{A2F87074-7816-48C3-92A3-89D7FBA52CE1}" destId="{4E4B4EA8-DDDE-43C3-B959-231E04F04803}" srcOrd="1" destOrd="0" presId="urn:microsoft.com/office/officeart/2005/8/layout/vProcess5"/>
    <dgm:cxn modelId="{8EF55449-FA59-47D5-9CD1-423DAEFD4CDB}" type="presParOf" srcId="{A2F87074-7816-48C3-92A3-89D7FBA52CE1}" destId="{10221561-91A5-4DBD-8CE7-DD0B2023EBD9}" srcOrd="2" destOrd="0" presId="urn:microsoft.com/office/officeart/2005/8/layout/vProcess5"/>
    <dgm:cxn modelId="{7894DFBC-9C48-4E6B-8CAD-F578ED2964DD}" type="presParOf" srcId="{A2F87074-7816-48C3-92A3-89D7FBA52CE1}" destId="{3C9B7612-9261-4267-989E-4C95908CA56B}" srcOrd="3" destOrd="0" presId="urn:microsoft.com/office/officeart/2005/8/layout/vProcess5"/>
    <dgm:cxn modelId="{C42E58BE-0B2C-4363-9138-B2A6A8EA8D1D}" type="presParOf" srcId="{A2F87074-7816-48C3-92A3-89D7FBA52CE1}" destId="{67D65E70-EB44-448F-A5A8-A938738FF43A}" srcOrd="4" destOrd="0" presId="urn:microsoft.com/office/officeart/2005/8/layout/vProcess5"/>
    <dgm:cxn modelId="{CA414FC8-1D77-4068-8228-2E19621FBBC9}" type="presParOf" srcId="{A2F87074-7816-48C3-92A3-89D7FBA52CE1}" destId="{8C30588D-DA2F-4FC6-925C-A659C402D5B6}" srcOrd="5" destOrd="0" presId="urn:microsoft.com/office/officeart/2005/8/layout/vProcess5"/>
    <dgm:cxn modelId="{71DF4FC2-BBE0-4AB3-BEB4-8C84B8AABFDB}" type="presParOf" srcId="{A2F87074-7816-48C3-92A3-89D7FBA52CE1}" destId="{7A1AD668-12EF-416D-9245-6FE8B4C9AF5E}" srcOrd="6" destOrd="0" presId="urn:microsoft.com/office/officeart/2005/8/layout/vProcess5"/>
    <dgm:cxn modelId="{B6A6F94B-9891-4B0F-A590-34EEDD90A66F}" type="presParOf" srcId="{A2F87074-7816-48C3-92A3-89D7FBA52CE1}" destId="{0FCBF108-33E7-44DC-BC1A-E6756BA27470}" srcOrd="7" destOrd="0" presId="urn:microsoft.com/office/officeart/2005/8/layout/vProcess5"/>
    <dgm:cxn modelId="{960D96A4-1488-4843-BB4D-8C8985AE4A7B}" type="presParOf" srcId="{A2F87074-7816-48C3-92A3-89D7FBA52CE1}" destId="{BA2E474B-3B4B-4689-8465-525ABE0AF193}" srcOrd="8" destOrd="0" presId="urn:microsoft.com/office/officeart/2005/8/layout/vProcess5"/>
    <dgm:cxn modelId="{ABBE8B22-83F5-46F9-91AB-9E5FD7974638}" type="presParOf" srcId="{A2F87074-7816-48C3-92A3-89D7FBA52CE1}" destId="{165F2F23-41DC-4D63-AF5C-FC5FE0305B25}" srcOrd="9" destOrd="0" presId="urn:microsoft.com/office/officeart/2005/8/layout/vProcess5"/>
    <dgm:cxn modelId="{18F4E211-A80A-49FC-924B-4F35E6301632}" type="presParOf" srcId="{A2F87074-7816-48C3-92A3-89D7FBA52CE1}" destId="{2C7ACE29-1B28-42C4-AEF1-7D9B329AEB23}" srcOrd="10" destOrd="0" presId="urn:microsoft.com/office/officeart/2005/8/layout/vProcess5"/>
    <dgm:cxn modelId="{01644B1D-AC51-496C-98D1-8C0F66CD0CB3}" type="presParOf" srcId="{A2F87074-7816-48C3-92A3-89D7FBA52CE1}" destId="{97EF5BB8-98AB-4543-A44B-147FE12CC86F}" srcOrd="11" destOrd="0" presId="urn:microsoft.com/office/officeart/2005/8/layout/vProcess5"/>
    <dgm:cxn modelId="{7FC5D857-E838-4776-996C-5CC8D51E56DA}" type="presParOf" srcId="{A2F87074-7816-48C3-92A3-89D7FBA52CE1}" destId="{D2254A0A-E625-40A5-B9BB-3786DD4EB640}" srcOrd="12" destOrd="0" presId="urn:microsoft.com/office/officeart/2005/8/layout/vProcess5"/>
    <dgm:cxn modelId="{91FAC0A4-F666-4F4E-8157-49DC60F730A7}" type="presParOf" srcId="{A2F87074-7816-48C3-92A3-89D7FBA52CE1}" destId="{D8AD7C47-DA61-4CD7-A2BA-A2956F9CBE1E}" srcOrd="13" destOrd="0" presId="urn:microsoft.com/office/officeart/2005/8/layout/vProcess5"/>
    <dgm:cxn modelId="{631A999E-4AD2-409F-87B9-48A84AFFA29C}" type="presParOf" srcId="{A2F87074-7816-48C3-92A3-89D7FBA52CE1}" destId="{3BF28CA6-A7D1-42A2-99C7-5175ECC468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645AD-41E7-4C5F-AD7B-C3F830926EF6}">
      <dsp:nvSpPr>
        <dsp:cNvPr id="0" name=""/>
        <dsp:cNvSpPr/>
      </dsp:nvSpPr>
      <dsp:spPr>
        <a:xfrm>
          <a:off x="0" y="49392"/>
          <a:ext cx="6513603" cy="1368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Have practical ways to: </a:t>
          </a:r>
        </a:p>
      </dsp:txBody>
      <dsp:txXfrm>
        <a:off x="66824" y="116216"/>
        <a:ext cx="6379955" cy="1235252"/>
      </dsp:txXfrm>
    </dsp:sp>
    <dsp:sp modelId="{F35E0197-817A-47CD-A66B-B01BD99CD2FF}">
      <dsp:nvSpPr>
        <dsp:cNvPr id="0" name=""/>
        <dsp:cNvSpPr/>
      </dsp:nvSpPr>
      <dsp:spPr>
        <a:xfrm>
          <a:off x="0" y="1521972"/>
          <a:ext cx="6513603" cy="1368900"/>
        </a:xfrm>
        <a:prstGeom prst="roundRect">
          <a:avLst/>
        </a:prstGeom>
        <a:solidFill>
          <a:schemeClr val="accent5">
            <a:hueOff val="-643840"/>
            <a:satOff val="0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Set Goals</a:t>
          </a:r>
        </a:p>
      </dsp:txBody>
      <dsp:txXfrm>
        <a:off x="66824" y="1588796"/>
        <a:ext cx="6379955" cy="1235252"/>
      </dsp:txXfrm>
    </dsp:sp>
    <dsp:sp modelId="{3D3134EA-0D9C-4BA8-AF87-7A5CAE330646}">
      <dsp:nvSpPr>
        <dsp:cNvPr id="0" name=""/>
        <dsp:cNvSpPr/>
      </dsp:nvSpPr>
      <dsp:spPr>
        <a:xfrm>
          <a:off x="0" y="2994553"/>
          <a:ext cx="6513603" cy="1368900"/>
        </a:xfrm>
        <a:prstGeom prst="roundRect">
          <a:avLst/>
        </a:prstGeom>
        <a:solidFill>
          <a:schemeClr val="accent5">
            <a:hueOff val="-1287680"/>
            <a:satOff val="0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Network</a:t>
          </a:r>
        </a:p>
      </dsp:txBody>
      <dsp:txXfrm>
        <a:off x="66824" y="3061377"/>
        <a:ext cx="6379955" cy="1235252"/>
      </dsp:txXfrm>
    </dsp:sp>
    <dsp:sp modelId="{CFD90845-1696-4502-AA0C-E9D9B35E6251}">
      <dsp:nvSpPr>
        <dsp:cNvPr id="0" name=""/>
        <dsp:cNvSpPr/>
      </dsp:nvSpPr>
      <dsp:spPr>
        <a:xfrm>
          <a:off x="0" y="4467133"/>
          <a:ext cx="6513603" cy="1368900"/>
        </a:xfrm>
        <a:prstGeom prst="round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Make Decisions/Solve Problems</a:t>
          </a:r>
        </a:p>
      </dsp:txBody>
      <dsp:txXfrm>
        <a:off x="66824" y="4533957"/>
        <a:ext cx="6379955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351DD-267B-4786-BBFF-94CF132896D9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F46C4-60F4-40D3-BAD1-3D2F62D90FA6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S</a:t>
          </a:r>
          <a:r>
            <a:rPr lang="en-US" sz="3500" kern="1200"/>
            <a:t>pecific</a:t>
          </a:r>
        </a:p>
      </dsp:txBody>
      <dsp:txXfrm>
        <a:off x="0" y="623"/>
        <a:ext cx="6492875" cy="729164"/>
      </dsp:txXfrm>
    </dsp:sp>
    <dsp:sp modelId="{9712331E-2DFE-4FA9-B654-272E8BB52E4C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25897-E9FC-4512-9FCC-AC376738F148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M</a:t>
          </a:r>
          <a:r>
            <a:rPr lang="en-US" sz="3500" kern="1200"/>
            <a:t>easurable</a:t>
          </a:r>
        </a:p>
      </dsp:txBody>
      <dsp:txXfrm>
        <a:off x="0" y="729788"/>
        <a:ext cx="6492875" cy="729164"/>
      </dsp:txXfrm>
    </dsp:sp>
    <dsp:sp modelId="{CE924153-0D85-4CB0-980F-5E5E6C18B0B1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E569-060F-4A07-8B17-8D3431540DF1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A</a:t>
          </a:r>
          <a:r>
            <a:rPr lang="en-US" sz="3500" kern="1200"/>
            <a:t>mbitious</a:t>
          </a:r>
        </a:p>
      </dsp:txBody>
      <dsp:txXfrm>
        <a:off x="0" y="1458952"/>
        <a:ext cx="6492875" cy="729164"/>
      </dsp:txXfrm>
    </dsp:sp>
    <dsp:sp modelId="{E97A0CC5-55D4-4A5E-90F5-64E3068C914C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2AF6F-D8D8-4E65-9EF0-F391BC49E60C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R</a:t>
          </a:r>
          <a:r>
            <a:rPr lang="en-US" sz="3500" kern="1200"/>
            <a:t>ealistic</a:t>
          </a:r>
        </a:p>
      </dsp:txBody>
      <dsp:txXfrm>
        <a:off x="0" y="2188117"/>
        <a:ext cx="6492875" cy="729164"/>
      </dsp:txXfrm>
    </dsp:sp>
    <dsp:sp modelId="{345722B1-DEEF-4A23-8471-F33EFE4DE5A8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D4DAF-F479-468B-8858-358083D01B2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T</a:t>
          </a:r>
          <a:r>
            <a:rPr lang="en-US" sz="3500" kern="1200"/>
            <a:t>ime Bound</a:t>
          </a:r>
        </a:p>
      </dsp:txBody>
      <dsp:txXfrm>
        <a:off x="0" y="2917282"/>
        <a:ext cx="6492875" cy="729164"/>
      </dsp:txXfrm>
    </dsp:sp>
    <dsp:sp modelId="{AB583085-C4CF-41BA-82D8-B3A38366F37C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3DC6-1EF8-4869-8911-540388E4958B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I</a:t>
          </a:r>
          <a:r>
            <a:rPr lang="en-US" sz="3500" kern="1200"/>
            <a:t>nclusive</a:t>
          </a:r>
        </a:p>
      </dsp:txBody>
      <dsp:txXfrm>
        <a:off x="0" y="3646447"/>
        <a:ext cx="6492875" cy="729164"/>
      </dsp:txXfrm>
    </dsp:sp>
    <dsp:sp modelId="{BC5EA5E7-CCF9-4E79-BD31-942C18D5F12E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5947F-52EA-4F97-B546-E53937A6E084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E</a:t>
          </a:r>
          <a:r>
            <a:rPr lang="en-US" sz="3500" kern="1200"/>
            <a:t>quitable</a:t>
          </a:r>
        </a:p>
      </dsp:txBody>
      <dsp:txXfrm>
        <a:off x="0" y="4375611"/>
        <a:ext cx="6492875" cy="72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5CCA6-C44A-416D-903E-474494856404}">
      <dsp:nvSpPr>
        <dsp:cNvPr id="0" name=""/>
        <dsp:cNvSpPr/>
      </dsp:nvSpPr>
      <dsp:spPr>
        <a:xfrm>
          <a:off x="0" y="1224292"/>
          <a:ext cx="10515600" cy="1632389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91D11-3358-4231-B910-8D94152F287D}">
      <dsp:nvSpPr>
        <dsp:cNvPr id="0" name=""/>
        <dsp:cNvSpPr/>
      </dsp:nvSpPr>
      <dsp:spPr>
        <a:xfrm>
          <a:off x="4159" y="0"/>
          <a:ext cx="1818408" cy="1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what told</a:t>
          </a:r>
        </a:p>
      </dsp:txBody>
      <dsp:txXfrm>
        <a:off x="4159" y="0"/>
        <a:ext cx="1818408" cy="1632389"/>
      </dsp:txXfrm>
    </dsp:sp>
    <dsp:sp modelId="{31B78A14-FCE7-491B-B6BC-611FF505B73F}">
      <dsp:nvSpPr>
        <dsp:cNvPr id="0" name=""/>
        <dsp:cNvSpPr/>
      </dsp:nvSpPr>
      <dsp:spPr>
        <a:xfrm>
          <a:off x="709314" y="1836438"/>
          <a:ext cx="408097" cy="408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63439-0496-4B44-81DA-C36F00ACE4F9}">
      <dsp:nvSpPr>
        <dsp:cNvPr id="0" name=""/>
        <dsp:cNvSpPr/>
      </dsp:nvSpPr>
      <dsp:spPr>
        <a:xfrm>
          <a:off x="1913487" y="2448584"/>
          <a:ext cx="1818408" cy="1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plan w/guidance</a:t>
          </a:r>
        </a:p>
      </dsp:txBody>
      <dsp:txXfrm>
        <a:off x="1913487" y="2448584"/>
        <a:ext cx="1818408" cy="1632389"/>
      </dsp:txXfrm>
    </dsp:sp>
    <dsp:sp modelId="{50B39C10-E8F5-417A-879F-B72EB740DC12}">
      <dsp:nvSpPr>
        <dsp:cNvPr id="0" name=""/>
        <dsp:cNvSpPr/>
      </dsp:nvSpPr>
      <dsp:spPr>
        <a:xfrm>
          <a:off x="2618642" y="1836438"/>
          <a:ext cx="408097" cy="408097"/>
        </a:xfrm>
        <a:prstGeom prst="ellipse">
          <a:avLst/>
        </a:prstGeom>
        <a:solidFill>
          <a:schemeClr val="accent5">
            <a:hueOff val="-482880"/>
            <a:satOff val="0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44248-7147-40CE-B133-C0E6D90CC015}">
      <dsp:nvSpPr>
        <dsp:cNvPr id="0" name=""/>
        <dsp:cNvSpPr/>
      </dsp:nvSpPr>
      <dsp:spPr>
        <a:xfrm>
          <a:off x="3822815" y="0"/>
          <a:ext cx="1818408" cy="1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Propose upon request</a:t>
          </a:r>
        </a:p>
      </dsp:txBody>
      <dsp:txXfrm>
        <a:off x="3822815" y="0"/>
        <a:ext cx="1818408" cy="1632389"/>
      </dsp:txXfrm>
    </dsp:sp>
    <dsp:sp modelId="{4B0DEA46-006C-454A-A46D-79CD5A67DB2F}">
      <dsp:nvSpPr>
        <dsp:cNvPr id="0" name=""/>
        <dsp:cNvSpPr/>
      </dsp:nvSpPr>
      <dsp:spPr>
        <a:xfrm>
          <a:off x="4527971" y="1836438"/>
          <a:ext cx="408097" cy="408097"/>
        </a:xfrm>
        <a:prstGeom prst="ellipse">
          <a:avLst/>
        </a:prstGeom>
        <a:solidFill>
          <a:schemeClr val="accent5">
            <a:hueOff val="-965760"/>
            <a:satOff val="0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F64C4-A3EF-437E-82D4-A45AE04EC061}">
      <dsp:nvSpPr>
        <dsp:cNvPr id="0" name=""/>
        <dsp:cNvSpPr/>
      </dsp:nvSpPr>
      <dsp:spPr>
        <a:xfrm>
          <a:off x="5732144" y="2448584"/>
          <a:ext cx="1818408" cy="1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Initiate proposal</a:t>
          </a:r>
        </a:p>
      </dsp:txBody>
      <dsp:txXfrm>
        <a:off x="5732144" y="2448584"/>
        <a:ext cx="1818408" cy="1632389"/>
      </dsp:txXfrm>
    </dsp:sp>
    <dsp:sp modelId="{2437AF24-6B01-477C-833E-CD7A5BE78601}">
      <dsp:nvSpPr>
        <dsp:cNvPr id="0" name=""/>
        <dsp:cNvSpPr/>
      </dsp:nvSpPr>
      <dsp:spPr>
        <a:xfrm>
          <a:off x="6437299" y="1836438"/>
          <a:ext cx="408097" cy="408097"/>
        </a:xfrm>
        <a:prstGeom prst="ellipse">
          <a:avLst/>
        </a:prstGeom>
        <a:solidFill>
          <a:schemeClr val="accent5">
            <a:hueOff val="-1448640"/>
            <a:satOff val="0"/>
            <a:lumOff val="-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04D29-2173-4910-910F-C9899CB66DCD}">
      <dsp:nvSpPr>
        <dsp:cNvPr id="0" name=""/>
        <dsp:cNvSpPr/>
      </dsp:nvSpPr>
      <dsp:spPr>
        <a:xfrm>
          <a:off x="7641472" y="0"/>
          <a:ext cx="1818408" cy="1632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Act and inform</a:t>
          </a:r>
        </a:p>
      </dsp:txBody>
      <dsp:txXfrm>
        <a:off x="7641472" y="0"/>
        <a:ext cx="1818408" cy="1632389"/>
      </dsp:txXfrm>
    </dsp:sp>
    <dsp:sp modelId="{49ACE4C3-830D-438C-8AE0-288674A4B0CF}">
      <dsp:nvSpPr>
        <dsp:cNvPr id="0" name=""/>
        <dsp:cNvSpPr/>
      </dsp:nvSpPr>
      <dsp:spPr>
        <a:xfrm>
          <a:off x="8346628" y="1836438"/>
          <a:ext cx="408097" cy="408097"/>
        </a:xfrm>
        <a:prstGeom prst="ellipse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EECA-DF57-404F-BE48-A88E8FDBAD2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26A94-378F-4EE2-A834-55EE18EB8D38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1. Define problem, challenge, opportunity</a:t>
          </a:r>
        </a:p>
      </dsp:txBody>
      <dsp:txXfrm>
        <a:off x="0" y="2492"/>
        <a:ext cx="6492875" cy="850069"/>
      </dsp:txXfrm>
    </dsp:sp>
    <dsp:sp modelId="{B5B8C3D1-CD1D-4A54-903D-0C9614C957BB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86716"/>
            <a:satOff val="-6909"/>
            <a:lumOff val="-4157"/>
            <a:alphaOff val="0"/>
          </a:schemeClr>
        </a:solidFill>
        <a:ln w="12700" cap="flat" cmpd="sng" algn="ctr">
          <a:solidFill>
            <a:schemeClr val="accent2">
              <a:hueOff val="-286716"/>
              <a:satOff val="-6909"/>
              <a:lumOff val="-4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98F6B-BFEA-4AA0-8DE6-738BB8B7AC9A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2. Generate solutions</a:t>
          </a:r>
        </a:p>
      </dsp:txBody>
      <dsp:txXfrm>
        <a:off x="0" y="852561"/>
        <a:ext cx="6492875" cy="850069"/>
      </dsp:txXfrm>
    </dsp:sp>
    <dsp:sp modelId="{750BAC37-61E0-48A1-A38E-BE088B7F257F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73433"/>
            <a:satOff val="-13818"/>
            <a:lumOff val="-8314"/>
            <a:alphaOff val="0"/>
          </a:schemeClr>
        </a:solidFill>
        <a:ln w="12700" cap="flat" cmpd="sng" algn="ctr">
          <a:solidFill>
            <a:schemeClr val="accent2">
              <a:hueOff val="-573433"/>
              <a:satOff val="-13818"/>
              <a:lumOff val="-8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27BEA-C25E-45F2-A545-DAFE67D4298A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3. Explore costs/benefits; pros/cons </a:t>
          </a:r>
        </a:p>
      </dsp:txBody>
      <dsp:txXfrm>
        <a:off x="0" y="1702630"/>
        <a:ext cx="6492875" cy="850069"/>
      </dsp:txXfrm>
    </dsp:sp>
    <dsp:sp modelId="{8B103E90-F5AA-4DBA-BE77-74C227C534B3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60149"/>
            <a:satOff val="-20726"/>
            <a:lumOff val="-12471"/>
            <a:alphaOff val="0"/>
          </a:schemeClr>
        </a:solidFill>
        <a:ln w="12700" cap="flat" cmpd="sng" algn="ctr">
          <a:solidFill>
            <a:schemeClr val="accent2">
              <a:hueOff val="-860149"/>
              <a:satOff val="-20726"/>
              <a:lumOff val="-12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92C7-DCA7-467E-B27F-B602B821FB8D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4. Select an option</a:t>
          </a:r>
        </a:p>
      </dsp:txBody>
      <dsp:txXfrm>
        <a:off x="0" y="2552699"/>
        <a:ext cx="6492875" cy="850069"/>
      </dsp:txXfrm>
    </dsp:sp>
    <dsp:sp modelId="{CF2B2562-0826-4699-BAA5-924A34ADD025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46866"/>
            <a:satOff val="-27635"/>
            <a:lumOff val="-16628"/>
            <a:alphaOff val="0"/>
          </a:schemeClr>
        </a:solidFill>
        <a:ln w="12700" cap="flat" cmpd="sng" algn="ctr">
          <a:solidFill>
            <a:schemeClr val="accent2">
              <a:hueOff val="-1146866"/>
              <a:satOff val="-27635"/>
              <a:lumOff val="-16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0A0AC-1DAA-465A-AFEA-00465F1043B9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5. Implement</a:t>
          </a:r>
        </a:p>
      </dsp:txBody>
      <dsp:txXfrm>
        <a:off x="0" y="3402769"/>
        <a:ext cx="6492875" cy="850069"/>
      </dsp:txXfrm>
    </dsp:sp>
    <dsp:sp modelId="{6EE4DAED-096A-400B-9D64-C36079AB2D89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E0EC0-D1F1-496A-9500-BFFE6E6402F1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/>
              <a:ea typeface="+mn-ea"/>
              <a:cs typeface="+mn-cs"/>
            </a:rPr>
            <a:t>6. Assess/modify</a:t>
          </a:r>
        </a:p>
      </dsp:txBody>
      <dsp:txXfrm>
        <a:off x="0" y="4252838"/>
        <a:ext cx="6492875" cy="850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B4EA8-DDDE-43C3-B959-231E04F04803}">
      <dsp:nvSpPr>
        <dsp:cNvPr id="0" name=""/>
        <dsp:cNvSpPr/>
      </dsp:nvSpPr>
      <dsp:spPr>
        <a:xfrm>
          <a:off x="0" y="0"/>
          <a:ext cx="8097012" cy="622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/>
              <a:ea typeface="+mn-ea"/>
              <a:cs typeface="+mn-cs"/>
            </a:rPr>
            <a:t>Determine worst possible result</a:t>
          </a:r>
        </a:p>
      </dsp:txBody>
      <dsp:txXfrm>
        <a:off x="18228" y="18228"/>
        <a:ext cx="7352617" cy="585907"/>
      </dsp:txXfrm>
    </dsp:sp>
    <dsp:sp modelId="{10221561-91A5-4DBD-8CE7-DD0B2023EBD9}">
      <dsp:nvSpPr>
        <dsp:cNvPr id="0" name=""/>
        <dsp:cNvSpPr/>
      </dsp:nvSpPr>
      <dsp:spPr>
        <a:xfrm>
          <a:off x="604647" y="708802"/>
          <a:ext cx="8097012" cy="622363"/>
        </a:xfrm>
        <a:prstGeom prst="roundRect">
          <a:avLst>
            <a:gd name="adj" fmla="val 10000"/>
          </a:avLst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/>
              <a:ea typeface="+mn-ea"/>
              <a:cs typeface="+mn-cs"/>
            </a:rPr>
            <a:t>List what can cause that result</a:t>
          </a:r>
        </a:p>
      </dsp:txBody>
      <dsp:txXfrm>
        <a:off x="622875" y="727030"/>
        <a:ext cx="7051372" cy="585907"/>
      </dsp:txXfrm>
    </dsp:sp>
    <dsp:sp modelId="{3C9B7612-9261-4267-989E-4C95908CA56B}">
      <dsp:nvSpPr>
        <dsp:cNvPr id="0" name=""/>
        <dsp:cNvSpPr/>
      </dsp:nvSpPr>
      <dsp:spPr>
        <a:xfrm>
          <a:off x="1209293" y="1417605"/>
          <a:ext cx="8097012" cy="622363"/>
        </a:xfrm>
        <a:prstGeom prst="roundRect">
          <a:avLst>
            <a:gd name="adj" fmla="val 10000"/>
          </a:avLst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/>
              <a:ea typeface="+mn-ea"/>
              <a:cs typeface="+mn-cs"/>
            </a:rPr>
            <a:t>Are you doing any of those bad things?</a:t>
          </a:r>
        </a:p>
      </dsp:txBody>
      <dsp:txXfrm>
        <a:off x="1227521" y="1435833"/>
        <a:ext cx="7051372" cy="585907"/>
      </dsp:txXfrm>
    </dsp:sp>
    <dsp:sp modelId="{67D65E70-EB44-448F-A5A8-A938738FF43A}">
      <dsp:nvSpPr>
        <dsp:cNvPr id="0" name=""/>
        <dsp:cNvSpPr/>
      </dsp:nvSpPr>
      <dsp:spPr>
        <a:xfrm>
          <a:off x="1813940" y="2126408"/>
          <a:ext cx="8097012" cy="622363"/>
        </a:xfrm>
        <a:prstGeom prst="roundRect">
          <a:avLst>
            <a:gd name="adj" fmla="val 10000"/>
          </a:avLst>
        </a:prstGeom>
        <a:solidFill>
          <a:schemeClr val="accent2">
            <a:hueOff val="-1075187"/>
            <a:satOff val="-25908"/>
            <a:lumOff val="-15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/>
              <a:ea typeface="+mn-ea"/>
              <a:cs typeface="+mn-cs"/>
            </a:rPr>
            <a:t>Decide first steps for stopping bad acts</a:t>
          </a:r>
        </a:p>
      </dsp:txBody>
      <dsp:txXfrm>
        <a:off x="1832168" y="2144636"/>
        <a:ext cx="7051372" cy="585907"/>
      </dsp:txXfrm>
    </dsp:sp>
    <dsp:sp modelId="{8C30588D-DA2F-4FC6-925C-A659C402D5B6}">
      <dsp:nvSpPr>
        <dsp:cNvPr id="0" name=""/>
        <dsp:cNvSpPr/>
      </dsp:nvSpPr>
      <dsp:spPr>
        <a:xfrm>
          <a:off x="2418587" y="2835211"/>
          <a:ext cx="8097012" cy="622363"/>
        </a:xfrm>
        <a:prstGeom prst="roundRect">
          <a:avLst>
            <a:gd name="adj" fmla="val 1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/>
              <a:ea typeface="+mn-ea"/>
              <a:cs typeface="+mn-cs"/>
            </a:rPr>
            <a:t>How will you know that your changes are successful?</a:t>
          </a:r>
        </a:p>
      </dsp:txBody>
      <dsp:txXfrm>
        <a:off x="2436815" y="2853439"/>
        <a:ext cx="7051372" cy="585907"/>
      </dsp:txXfrm>
    </dsp:sp>
    <dsp:sp modelId="{7A1AD668-12EF-416D-9245-6FE8B4C9AF5E}">
      <dsp:nvSpPr>
        <dsp:cNvPr id="0" name=""/>
        <dsp:cNvSpPr/>
      </dsp:nvSpPr>
      <dsp:spPr>
        <a:xfrm>
          <a:off x="7692475" y="454671"/>
          <a:ext cx="404536" cy="40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783496" y="454671"/>
        <a:ext cx="222494" cy="304413"/>
      </dsp:txXfrm>
    </dsp:sp>
    <dsp:sp modelId="{0FCBF108-33E7-44DC-BC1A-E6756BA27470}">
      <dsp:nvSpPr>
        <dsp:cNvPr id="0" name=""/>
        <dsp:cNvSpPr/>
      </dsp:nvSpPr>
      <dsp:spPr>
        <a:xfrm>
          <a:off x="8297122" y="1163473"/>
          <a:ext cx="404536" cy="40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76490"/>
            <a:satOff val="-22417"/>
            <a:lumOff val="-18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6490"/>
              <a:satOff val="-22417"/>
              <a:lumOff val="-18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88143" y="1163473"/>
        <a:ext cx="222494" cy="304413"/>
      </dsp:txXfrm>
    </dsp:sp>
    <dsp:sp modelId="{BA2E474B-3B4B-4689-8465-525ABE0AF193}">
      <dsp:nvSpPr>
        <dsp:cNvPr id="0" name=""/>
        <dsp:cNvSpPr/>
      </dsp:nvSpPr>
      <dsp:spPr>
        <a:xfrm>
          <a:off x="8901769" y="1861904"/>
          <a:ext cx="404536" cy="40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52981"/>
            <a:satOff val="-44835"/>
            <a:lumOff val="-36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52981"/>
              <a:satOff val="-44835"/>
              <a:lumOff val="-3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992790" y="1861904"/>
        <a:ext cx="222494" cy="304413"/>
      </dsp:txXfrm>
    </dsp:sp>
    <dsp:sp modelId="{165F2F23-41DC-4D63-AF5C-FC5FE0305B25}">
      <dsp:nvSpPr>
        <dsp:cNvPr id="0" name=""/>
        <dsp:cNvSpPr/>
      </dsp:nvSpPr>
      <dsp:spPr>
        <a:xfrm>
          <a:off x="9506416" y="2577622"/>
          <a:ext cx="404536" cy="404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29471"/>
            <a:satOff val="-67252"/>
            <a:lumOff val="-55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29471"/>
              <a:satOff val="-67252"/>
              <a:lumOff val="-5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97437" y="2577622"/>
        <a:ext cx="222494" cy="30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340E4-F4AD-4F30-AA4D-3D998365A0B4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885E-DE8D-4855-B36F-AB089476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8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7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885E-DE8D-4855-B36F-AB089476C3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2CAE9-8782-4C0C-8289-4BD511D1C60F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E273-77E5-4E40-8A38-025A0BC79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urst.shopify.com/@sarahpflugphoto?utm_campaign=photo_credit&amp;utm_content=Browse+Free+HD+Images+of+Large+Group+Standing+In+Office&amp;utm_medium=referral&amp;utm_source=credi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urst.shopify.com/api-work-productivity?utm_campaign=photo_credit&amp;utm_content=Browse+Free+HD+Images+of+Large+Group+Standing+In+Office&amp;utm_medium=referral&amp;utm_source=cr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feedback?utm_source=unsplash&amp;utm_medium=referral&amp;utm_content=creditCopyText" TargetMode="External"/><Relationship Id="rId4" Type="http://schemas.openxmlformats.org/officeDocument/2006/relationships/hyperlink" Target="https://unsplash.com/photos/4AmyOdXZAQc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/photos/silhouette?utm_source=unsplash&amp;utm_medium=referral&amp;utm_content=creditCopyText" TargetMode="External"/><Relationship Id="rId4" Type="http://schemas.openxmlformats.org/officeDocument/2006/relationships/hyperlink" Target="https://unsplash.com/@coopery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unglasses?utm_source=unsplash&amp;utm_medium=referral&amp;utm_content=creditCopyText" TargetMode="External"/><Relationship Id="rId2" Type="http://schemas.openxmlformats.org/officeDocument/2006/relationships/hyperlink" Target="https://unsplash.com/@juliakuzenkov?utm_source=unsplash&amp;utm_medium=referral&amp;utm_content=creditCopyTex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nsplash.com/search/photos/light?utm_source=unsplash&amp;utm_medium=referral&amp;utm_content=creditCopyText" TargetMode="External"/><Relationship Id="rId4" Type="http://schemas.openxmlformats.org/officeDocument/2006/relationships/hyperlink" Target="https://unsplash.com/photos/MS0PpT_-d6c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3F2FC-A2A7-44BC-9059-059140892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536" y="1783959"/>
            <a:ext cx="5329082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Leadership Skills for Young Professionals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18318-3BEA-4F96-BA8F-BA74AC65C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 for the Delaware River Watershed Forum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2019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Clark</a:t>
            </a: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F4623-C81E-4E68-8A37-1CA3B130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292751"/>
            <a:ext cx="4047843" cy="29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62718-984A-4E80-94F2-97AA5FC3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Networking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5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7468DE-87B9-4425-9F66-DD8AEEFA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9624572" cy="6419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BF0390-F0C4-4C4B-AC13-C6E1AA9AFB25}"/>
              </a:ext>
            </a:extLst>
          </p:cNvPr>
          <p:cNvSpPr/>
          <p:nvPr/>
        </p:nvSpPr>
        <p:spPr>
          <a:xfrm>
            <a:off x="549463" y="2355284"/>
            <a:ext cx="2507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hopifySans"/>
              </a:rPr>
              <a:t>Photo by </a:t>
            </a:r>
            <a:r>
              <a:rPr lang="en-US" sz="1400" u="sng" dirty="0">
                <a:latin typeface="Shopify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Sarah </a:t>
            </a:r>
            <a:r>
              <a:rPr lang="en-US" sz="1400" u="sng" dirty="0" err="1">
                <a:latin typeface="Shopify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Pflug</a:t>
            </a:r>
            <a:r>
              <a:rPr lang="en-US" sz="1400" dirty="0">
                <a:latin typeface="ShopifySans"/>
              </a:rPr>
              <a:t> from </a:t>
            </a:r>
            <a:r>
              <a:rPr lang="en-US" sz="1400" u="sng" dirty="0">
                <a:latin typeface="Shopify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Burst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5425D-ED78-4F6D-962C-33DD0873E77A}"/>
              </a:ext>
            </a:extLst>
          </p:cNvPr>
          <p:cNvSpPr txBox="1"/>
          <p:nvPr/>
        </p:nvSpPr>
        <p:spPr>
          <a:xfrm>
            <a:off x="9623236" y="954901"/>
            <a:ext cx="26516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Anyone!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Job Search</a:t>
            </a:r>
          </a:p>
          <a:p>
            <a:r>
              <a:rPr lang="en-US" sz="2400" dirty="0"/>
              <a:t>Learning</a:t>
            </a:r>
          </a:p>
          <a:p>
            <a:r>
              <a:rPr lang="en-US" sz="2400" dirty="0"/>
              <a:t>Resource Sharing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Be:</a:t>
            </a:r>
          </a:p>
          <a:p>
            <a:r>
              <a:rPr lang="en-US" sz="2400" dirty="0"/>
              <a:t>Intentional</a:t>
            </a:r>
          </a:p>
          <a:p>
            <a:r>
              <a:rPr lang="en-US" sz="2400" dirty="0"/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355295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5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9A5BA6-FB35-434B-8BDD-06179B83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latin typeface="Arial Black" panose="020B0A04020102020204" pitchFamily="34" charset="0"/>
              </a:rPr>
              <a:t>Speed Networking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3D795-0F81-4DD8-AA37-A93B4CC0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3D5DD-9ACE-407C-B254-B53AD8AC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Introduce yourself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How would you describe what you do in one sentence?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What do you want to learn more about?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Networking goal? (I want to meet someone who. . . 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CC4DA-F298-4A12-9F3B-7C77BF2DD0D6}"/>
              </a:ext>
            </a:extLst>
          </p:cNvPr>
          <p:cNvSpPr/>
          <p:nvPr/>
        </p:nvSpPr>
        <p:spPr>
          <a:xfrm>
            <a:off x="342194" y="6094942"/>
            <a:ext cx="441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dirty="0">
                <a:solidFill>
                  <a:srgbClr val="999999"/>
                </a:solidFill>
                <a:latin typeface="-apple-system"/>
                <a:hlinkClick r:id="rId4"/>
              </a:rPr>
              <a:t>Wynand van </a:t>
            </a:r>
            <a:r>
              <a:rPr lang="en-US" dirty="0" err="1">
                <a:solidFill>
                  <a:srgbClr val="999999"/>
                </a:solidFill>
                <a:latin typeface="-apple-system"/>
                <a:hlinkClick r:id="rId4"/>
              </a:rPr>
              <a:t>Poortvliet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dirty="0" err="1">
                <a:solidFill>
                  <a:srgbClr val="999999"/>
                </a:solidFill>
                <a:latin typeface="-apple-system"/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62718-984A-4E80-94F2-97AA5FC3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Decision Making/</a:t>
            </a:r>
            <a:b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Solving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8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EE21-2F4A-4F4A-8DA4-23B33D66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Managing 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527043-B7EE-4882-B7E8-044698776AA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38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EE21-2F4A-4F4A-8DA4-23B33D66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56" y="5196648"/>
            <a:ext cx="11317990" cy="10963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Decision Making Spectrum - for Leaders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69B6E-4461-40D3-AA84-4F4817C7760B}"/>
              </a:ext>
            </a:extLst>
          </p:cNvPr>
          <p:cNvSpPr txBox="1"/>
          <p:nvPr/>
        </p:nvSpPr>
        <p:spPr>
          <a:xfrm>
            <a:off x="838200" y="6256883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The Management Center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20D6CF-5109-401E-A4A5-9B3E99307A13}"/>
              </a:ext>
            </a:extLst>
          </p:cNvPr>
          <p:cNvCxnSpPr>
            <a:cxnSpLocks/>
          </p:cNvCxnSpPr>
          <p:nvPr/>
        </p:nvCxnSpPr>
        <p:spPr>
          <a:xfrm>
            <a:off x="811078" y="1311441"/>
            <a:ext cx="10569844" cy="0"/>
          </a:xfrm>
          <a:prstGeom prst="straightConnector1">
            <a:avLst/>
          </a:prstGeom>
          <a:ln w="200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F27C95-85F6-4E20-A5ED-D2E465034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16077"/>
              </p:ext>
            </p:extLst>
          </p:nvPr>
        </p:nvGraphicFramePr>
        <p:xfrm>
          <a:off x="783956" y="2144023"/>
          <a:ext cx="10936990" cy="28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398">
                  <a:extLst>
                    <a:ext uri="{9D8B030D-6E8A-4147-A177-3AD203B41FA5}">
                      <a16:colId xmlns:a16="http://schemas.microsoft.com/office/drawing/2014/main" val="868304744"/>
                    </a:ext>
                  </a:extLst>
                </a:gridCol>
                <a:gridCol w="2187398">
                  <a:extLst>
                    <a:ext uri="{9D8B030D-6E8A-4147-A177-3AD203B41FA5}">
                      <a16:colId xmlns:a16="http://schemas.microsoft.com/office/drawing/2014/main" val="588308520"/>
                    </a:ext>
                  </a:extLst>
                </a:gridCol>
                <a:gridCol w="2187398">
                  <a:extLst>
                    <a:ext uri="{9D8B030D-6E8A-4147-A177-3AD203B41FA5}">
                      <a16:colId xmlns:a16="http://schemas.microsoft.com/office/drawing/2014/main" val="2132108545"/>
                    </a:ext>
                  </a:extLst>
                </a:gridCol>
                <a:gridCol w="2187398">
                  <a:extLst>
                    <a:ext uri="{9D8B030D-6E8A-4147-A177-3AD203B41FA5}">
                      <a16:colId xmlns:a16="http://schemas.microsoft.com/office/drawing/2014/main" val="1461020160"/>
                    </a:ext>
                  </a:extLst>
                </a:gridCol>
                <a:gridCol w="2187398">
                  <a:extLst>
                    <a:ext uri="{9D8B030D-6E8A-4147-A177-3AD203B41FA5}">
                      <a16:colId xmlns:a16="http://schemas.microsoft.com/office/drawing/2014/main" val="2560115189"/>
                    </a:ext>
                  </a:extLst>
                </a:gridCol>
              </a:tblGrid>
              <a:tr h="548160">
                <a:tc>
                  <a:txBody>
                    <a:bodyPr/>
                    <a:lstStyle/>
                    <a:p>
                      <a:r>
                        <a:rPr lang="en-US" dirty="0"/>
                        <a:t>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PERSUADE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49274"/>
                  </a:ext>
                </a:extLst>
              </a:tr>
              <a:tr h="5481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do you think we should 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Which path is your preference?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ideas do you have?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you were in my shoes, what would you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agree with the proposal?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would it take for you to agree this is the right path?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would it take to make you enthusiastic about this?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What do you think it will take to make this work well?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have any questions about how we are moving forward?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Do you need anything from me to get going on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54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5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0D770B-958C-4514-88E7-874CA7C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Problem Solving (Logical)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246FF7-3481-4C9F-8B9A-5D0A49596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7305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25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D770B-958C-4514-88E7-874CA7C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What must we stop doing to make progress on our deepest purpose? (TRIZ)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246FF7-3481-4C9F-8B9A-5D0A49596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43881"/>
              </p:ext>
            </p:extLst>
          </p:nvPr>
        </p:nvGraphicFramePr>
        <p:xfrm>
          <a:off x="838200" y="2166938"/>
          <a:ext cx="1051560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11F93E-1B55-477D-890D-8DBF74F763AD}"/>
              </a:ext>
            </a:extLst>
          </p:cNvPr>
          <p:cNvSpPr txBox="1"/>
          <p:nvPr/>
        </p:nvSpPr>
        <p:spPr>
          <a:xfrm>
            <a:off x="838200" y="6000587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Liberating Structures</a:t>
            </a:r>
          </a:p>
        </p:txBody>
      </p:sp>
    </p:spTree>
    <p:extLst>
      <p:ext uri="{BB962C8B-B14F-4D97-AF65-F5344CB8AC3E}">
        <p14:creationId xmlns:p14="http://schemas.microsoft.com/office/powerpoint/2010/main" val="360729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A888-9129-4E45-9563-2A3E8AFB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Write Down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55807-61AB-41CA-91A3-84DD8B3C1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7A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7B2EA1-8080-4EC9-93A1-1D1A673DD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one thing you are going to do in the next two weeks as a result of this workshop?</a:t>
            </a:r>
          </a:p>
        </p:txBody>
      </p:sp>
    </p:spTree>
    <p:extLst>
      <p:ext uri="{BB962C8B-B14F-4D97-AF65-F5344CB8AC3E}">
        <p14:creationId xmlns:p14="http://schemas.microsoft.com/office/powerpoint/2010/main" val="116818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E0559-F025-4906-A3BF-68C3E2B5A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21123" r="9958" b="12298"/>
          <a:stretch/>
        </p:blipFill>
        <p:spPr>
          <a:xfrm>
            <a:off x="0" y="-488915"/>
            <a:ext cx="12192000" cy="7346915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2C30C0-C827-4AB6-9664-A5DCC454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Use Yourself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B51085D-BC76-4DD3-86EF-AAC3CF5A1107}"/>
              </a:ext>
            </a:extLst>
          </p:cNvPr>
          <p:cNvSpPr/>
          <p:nvPr/>
        </p:nvSpPr>
        <p:spPr>
          <a:xfrm>
            <a:off x="158670" y="6369084"/>
            <a:ext cx="404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Mohamed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Nohassi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 on 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96F1-0D49-45DE-A5C7-84D860D0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" y="379730"/>
            <a:ext cx="10515600" cy="1325563"/>
          </a:xfrm>
        </p:spPr>
        <p:txBody>
          <a:bodyPr/>
          <a:lstStyle/>
          <a:p>
            <a:r>
              <a:rPr lang="en-US" dirty="0"/>
              <a:t>Get a Fresh Look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B6E2B-F917-424F-B1FB-1483DB49E745}"/>
              </a:ext>
            </a:extLst>
          </p:cNvPr>
          <p:cNvSpPr/>
          <p:nvPr/>
        </p:nvSpPr>
        <p:spPr>
          <a:xfrm>
            <a:off x="838200" y="6123543"/>
            <a:ext cx="362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11111"/>
                </a:solidFill>
                <a:latin typeface="-apple-system"/>
              </a:rPr>
              <a:t>Photo by </a:t>
            </a:r>
            <a:r>
              <a:rPr lang="en-US" dirty="0">
                <a:solidFill>
                  <a:srgbClr val="767676"/>
                </a:solidFill>
                <a:latin typeface="-apple-system"/>
                <a:hlinkClick r:id="rId2"/>
              </a:rPr>
              <a:t>Julia </a:t>
            </a:r>
            <a:r>
              <a:rPr lang="en-US" dirty="0" err="1">
                <a:solidFill>
                  <a:srgbClr val="767676"/>
                </a:solidFill>
                <a:latin typeface="-apple-system"/>
                <a:hlinkClick r:id="rId2"/>
              </a:rPr>
              <a:t>Kuzenkov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en-US" dirty="0" err="1">
                <a:solidFill>
                  <a:srgbClr val="767676"/>
                </a:solidFill>
                <a:latin typeface="-apple-system"/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81821-A458-4B60-8D2A-1ACBB7DF4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7" b="13700"/>
          <a:stretch/>
        </p:blipFill>
        <p:spPr>
          <a:xfrm>
            <a:off x="5506042" y="168275"/>
            <a:ext cx="601539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E212D-8BFD-49B3-AF7D-9F7D556B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609AE5-F9BE-43EB-BBFA-645FF8FFC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541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46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62718-984A-4E80-94F2-97AA5FC3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 Goals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2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34025-9622-4E91-8CA0-3D1785F1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“Begin with the end in mind. If you aim for nothing, you’ll hit it every time.” – Unknown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 The greater danger for most of us isn’t that our aim is too high and we miss it, but that we aim too low and reach it.” - Michelangelo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“When I dare to be powerful, to use my strength in the service of my vision, then it becomes less and less important whether I am afraid” – Audre Lorde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7B1E5-2984-4002-9DBF-52192096EF2A}"/>
              </a:ext>
            </a:extLst>
          </p:cNvPr>
          <p:cNvSpPr txBox="1"/>
          <p:nvPr/>
        </p:nvSpPr>
        <p:spPr>
          <a:xfrm>
            <a:off x="1104900" y="2819400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E8879-B56F-406F-AF2C-8D5177EF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Setting Goals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A63A-A562-4209-A203-D500B455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with the end in mind: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year/10 year vision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year goal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 into smaller tasks: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months – 1 month – 1 week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 To Do</a:t>
            </a:r>
          </a:p>
        </p:txBody>
      </p:sp>
    </p:spTree>
    <p:extLst>
      <p:ext uri="{BB962C8B-B14F-4D97-AF65-F5344CB8AC3E}">
        <p14:creationId xmlns:p14="http://schemas.microsoft.com/office/powerpoint/2010/main" val="16499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2EDB85-2BEC-42E7-A769-F9F7DE22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SMARTIE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1CCED7-2624-4AB7-A16D-F2DDCBECD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3251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0F3D234-52A7-4D72-8145-C59BA7A3F6D1}"/>
              </a:ext>
            </a:extLst>
          </p:cNvPr>
          <p:cNvSpPr txBox="1"/>
          <p:nvPr/>
        </p:nvSpPr>
        <p:spPr>
          <a:xfrm>
            <a:off x="459458" y="629233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Management Center</a:t>
            </a:r>
          </a:p>
        </p:txBody>
      </p:sp>
    </p:spTree>
    <p:extLst>
      <p:ext uri="{BB962C8B-B14F-4D97-AF65-F5344CB8AC3E}">
        <p14:creationId xmlns:p14="http://schemas.microsoft.com/office/powerpoint/2010/main" val="221306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104F8-336D-46DF-8544-52CF9809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1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B4399-BA63-46A2-829A-89CD9343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Set a professional development goal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6B592DB-EDCA-4993-8124-543848BE526B}"/>
              </a:ext>
            </a:extLst>
          </p:cNvPr>
          <p:cNvSpPr/>
          <p:nvPr/>
        </p:nvSpPr>
        <p:spPr>
          <a:xfrm>
            <a:off x="713232" y="6256476"/>
            <a:ext cx="352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-apple-system"/>
              </a:rPr>
              <a:t>Photo by </a:t>
            </a:r>
            <a:r>
              <a:rPr lang="en-US" dirty="0">
                <a:solidFill>
                  <a:schemeClr val="bg1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Marty Finney</a:t>
            </a:r>
            <a:r>
              <a:rPr lang="en-US" dirty="0">
                <a:solidFill>
                  <a:schemeClr val="bg1"/>
                </a:solidFill>
                <a:latin typeface="-apple-system"/>
              </a:rPr>
              <a:t> on </a:t>
            </a:r>
            <a:r>
              <a:rPr lang="en-US" dirty="0" err="1">
                <a:solidFill>
                  <a:schemeClr val="bg1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70508-5774-4361-8A2C-57D1BAC7E227}"/>
              </a:ext>
            </a:extLst>
          </p:cNvPr>
          <p:cNvSpPr txBox="1"/>
          <p:nvPr/>
        </p:nvSpPr>
        <p:spPr>
          <a:xfrm>
            <a:off x="7818777" y="5240592"/>
            <a:ext cx="450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ea typeface="+mj-ea"/>
                <a:cs typeface="+mj-cs"/>
              </a:rPr>
              <a:t>In the next 12 months. . . </a:t>
            </a:r>
          </a:p>
        </p:txBody>
      </p:sp>
    </p:spTree>
    <p:extLst>
      <p:ext uri="{BB962C8B-B14F-4D97-AF65-F5344CB8AC3E}">
        <p14:creationId xmlns:p14="http://schemas.microsoft.com/office/powerpoint/2010/main" val="247065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518</Words>
  <Application>Microsoft Office PowerPoint</Application>
  <PresentationFormat>Widescreen</PresentationFormat>
  <Paragraphs>117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-apple-system</vt:lpstr>
      <vt:lpstr>Arial</vt:lpstr>
      <vt:lpstr>Arial Black</vt:lpstr>
      <vt:lpstr>Calibri</vt:lpstr>
      <vt:lpstr>ShopifySans</vt:lpstr>
      <vt:lpstr>Office Theme</vt:lpstr>
      <vt:lpstr>Building Leadership Skills for Young Professionals</vt:lpstr>
      <vt:lpstr>Use Yourself</vt:lpstr>
      <vt:lpstr>Get a Fresh Look</vt:lpstr>
      <vt:lpstr>Session</vt:lpstr>
      <vt:lpstr>Set Goals</vt:lpstr>
      <vt:lpstr>PowerPoint Presentation</vt:lpstr>
      <vt:lpstr>Setting Goals</vt:lpstr>
      <vt:lpstr>SMARTIE</vt:lpstr>
      <vt:lpstr>Set a professional development goal</vt:lpstr>
      <vt:lpstr>Networking</vt:lpstr>
      <vt:lpstr>PowerPoint Presentation</vt:lpstr>
      <vt:lpstr>Speed Networking</vt:lpstr>
      <vt:lpstr>Decision Making/ Problem Solving</vt:lpstr>
      <vt:lpstr>Managing Up</vt:lpstr>
      <vt:lpstr>Decision Making Spectrum - for Leaders</vt:lpstr>
      <vt:lpstr>Problem Solving (Logical)</vt:lpstr>
      <vt:lpstr>What must we stop doing to make progress on our deepest purpose? (TRIZ)</vt:lpstr>
      <vt:lpstr>Write 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Leadership Skills for Young Professionals</dc:title>
  <dc:creator>Sarah Clark</dc:creator>
  <cp:lastModifiedBy>Sarah Clark</cp:lastModifiedBy>
  <cp:revision>2</cp:revision>
  <dcterms:created xsi:type="dcterms:W3CDTF">2019-10-15T21:54:45Z</dcterms:created>
  <dcterms:modified xsi:type="dcterms:W3CDTF">2019-10-15T21:57:53Z</dcterms:modified>
</cp:coreProperties>
</file>