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0"/>
  </p:notesMasterIdLst>
  <p:sldIdLst>
    <p:sldId id="256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5" d="100"/>
          <a:sy n="75" d="100"/>
        </p:scale>
        <p:origin x="12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925314-BEA0-414B-9889-BED1C6020DD3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EAB8F-FE0C-457E-8BBB-CF5B4486F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436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1F5EB-6C83-4B68-91A7-D4265B3DF2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644" y="473971"/>
            <a:ext cx="9986356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45EBBB-5CFB-49B3-B221-ED6D089171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1644" y="3261216"/>
            <a:ext cx="9986356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AC2E0-87B2-46BB-916A-2ED464605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15348" y="6264909"/>
            <a:ext cx="4252652" cy="365125"/>
          </a:xfrm>
        </p:spPr>
        <p:txBody>
          <a:bodyPr/>
          <a:lstStyle/>
          <a:p>
            <a:r>
              <a:rPr lang="en-US" dirty="0"/>
              <a:t>118 W. State Street, Trenton, NJ 08608 | (609) 427-3007 | www.DelRiverWatershed.org</a:t>
            </a:r>
          </a:p>
        </p:txBody>
      </p:sp>
    </p:spTree>
    <p:extLst>
      <p:ext uri="{BB962C8B-B14F-4D97-AF65-F5344CB8AC3E}">
        <p14:creationId xmlns:p14="http://schemas.microsoft.com/office/powerpoint/2010/main" val="537560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068E0-0F47-4A92-871E-A1C98A12A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057EF-E351-44E8-9A06-5EFF9D6E4B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FB4DB-6396-4D44-A6F2-8D5B7DA8D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118 W. State Street, Trenton, NJ 08608 | (609) 427-3007 | www.DelRiverWatershed.org</a:t>
            </a:r>
          </a:p>
        </p:txBody>
      </p:sp>
    </p:spTree>
    <p:extLst>
      <p:ext uri="{BB962C8B-B14F-4D97-AF65-F5344CB8AC3E}">
        <p14:creationId xmlns:p14="http://schemas.microsoft.com/office/powerpoint/2010/main" val="3044632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C05028-3E4C-4B9A-BDD4-FDC94E9DA3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207184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7456D-CC91-4EDB-8ABF-3289601037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207184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E44EB-0956-4265-94F8-1D84104D0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118 W. State Street, Trenton, NJ 08608 | (609) 427-3007 | www.DelRiverWatershed.org</a:t>
            </a:r>
          </a:p>
        </p:txBody>
      </p:sp>
    </p:spTree>
    <p:extLst>
      <p:ext uri="{BB962C8B-B14F-4D97-AF65-F5344CB8AC3E}">
        <p14:creationId xmlns:p14="http://schemas.microsoft.com/office/powerpoint/2010/main" val="92914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0B436-586E-4619-B249-370C34443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F2B37-E3E0-43BA-8DC0-0D68A99A4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B447D3-E98B-45C3-9018-B3E28ED3E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118 W. State Street, Trenton, NJ 08608 | (609) 427-3007 | www.DelRiverWatershed.org</a:t>
            </a:r>
          </a:p>
        </p:txBody>
      </p:sp>
    </p:spTree>
    <p:extLst>
      <p:ext uri="{BB962C8B-B14F-4D97-AF65-F5344CB8AC3E}">
        <p14:creationId xmlns:p14="http://schemas.microsoft.com/office/powerpoint/2010/main" val="761421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3409C-E579-412F-ABC7-78FABD474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1220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1A1DF2-64F0-4DEC-9985-70C8C3B35C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59193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351F9-D3DA-4BD3-BE49-32BE59528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118 W. State Street, Trenton, NJ 08608 | (609) 427-3007 | www.DelRiverWatershed.org</a:t>
            </a:r>
          </a:p>
        </p:txBody>
      </p:sp>
    </p:spTree>
    <p:extLst>
      <p:ext uri="{BB962C8B-B14F-4D97-AF65-F5344CB8AC3E}">
        <p14:creationId xmlns:p14="http://schemas.microsoft.com/office/powerpoint/2010/main" val="3753444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918B7-B8C3-41E9-BFD4-4A91EDC7A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ACA14-E705-48ED-A5CB-B313E1A1DB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2617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33EA86-357F-457C-90E8-955EA3469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92617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83A2F3-8FD4-49FD-8136-5A8991684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118 W. State Street, Trenton, NJ 08608 | (609) 427-3007 | www.DelRiverWatershed.org</a:t>
            </a:r>
          </a:p>
        </p:txBody>
      </p:sp>
    </p:spTree>
    <p:extLst>
      <p:ext uri="{BB962C8B-B14F-4D97-AF65-F5344CB8AC3E}">
        <p14:creationId xmlns:p14="http://schemas.microsoft.com/office/powerpoint/2010/main" val="2559135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9BA97-87A1-4F23-91AE-D41DB7B9A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2244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9D279C-C2E8-4338-AE30-AD0379EE9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98282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FDA5CF-CE3B-44CA-AE4E-923701BAB8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22194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043856-4C58-4956-9ECD-0E53EBA136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98282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2BD6AD-03CE-4CCA-8134-C7F98F8951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22194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B60936-8654-4F10-B6B5-F593F65CD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118 W. State Street, Trenton, NJ 08608 | (609) 427-3007 | www.DelRiverWatershed.org</a:t>
            </a:r>
          </a:p>
        </p:txBody>
      </p:sp>
    </p:spTree>
    <p:extLst>
      <p:ext uri="{BB962C8B-B14F-4D97-AF65-F5344CB8AC3E}">
        <p14:creationId xmlns:p14="http://schemas.microsoft.com/office/powerpoint/2010/main" val="3945529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054A3-17C1-43DF-B13C-3C5897AE4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234929-7BDE-43AB-BA86-4B831423B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118 W. State Street, Trenton, NJ 08608 | (609) 427-3007 | www.DelRiverWatershed.org</a:t>
            </a:r>
          </a:p>
        </p:txBody>
      </p:sp>
    </p:spTree>
    <p:extLst>
      <p:ext uri="{BB962C8B-B14F-4D97-AF65-F5344CB8AC3E}">
        <p14:creationId xmlns:p14="http://schemas.microsoft.com/office/powerpoint/2010/main" val="628693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D74D5C-56CB-42E2-830D-32E464700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118 W. State Street, Trenton, NJ 08608 | (609) 427-3007 | www.DelRiverWatershed.org</a:t>
            </a:r>
          </a:p>
        </p:txBody>
      </p:sp>
    </p:spTree>
    <p:extLst>
      <p:ext uri="{BB962C8B-B14F-4D97-AF65-F5344CB8AC3E}">
        <p14:creationId xmlns:p14="http://schemas.microsoft.com/office/powerpoint/2010/main" val="482809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035BC-3A43-4A2C-9B76-8DB8517EE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B4A21-9DD4-4ACC-9BBF-9A4A1B7E0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9A60EA-2610-4D90-AF35-64B71C4BF3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CB438F-FBAD-4ACE-96C2-6C58A2F89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118 W. State Street, Trenton, NJ 08608 | (609) 427-3007 | www.DelRiverWatershed.org</a:t>
            </a:r>
          </a:p>
        </p:txBody>
      </p:sp>
    </p:spTree>
    <p:extLst>
      <p:ext uri="{BB962C8B-B14F-4D97-AF65-F5344CB8AC3E}">
        <p14:creationId xmlns:p14="http://schemas.microsoft.com/office/powerpoint/2010/main" val="27645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76446-04A6-4CEF-A9C0-B049A4976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D69A77-263F-4A57-9DAE-FF44413134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BB2FA7-9744-4428-B17F-38E410AA44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8C7182-E3D9-4CCD-B8A2-D9503F1A3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118 W. State Street, Trenton, NJ 08608 | (609) 427-3007 | www.DelRiverWatershed.org</a:t>
            </a:r>
          </a:p>
        </p:txBody>
      </p:sp>
    </p:spTree>
    <p:extLst>
      <p:ext uri="{BB962C8B-B14F-4D97-AF65-F5344CB8AC3E}">
        <p14:creationId xmlns:p14="http://schemas.microsoft.com/office/powerpoint/2010/main" val="3110243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96D86B-3690-45FA-85A2-7A803041C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8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B1F395-5921-4E61-BFFB-2C4AAF168F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0118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08CB1-5AC8-4DF7-AD4E-B8B2972FD3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47807" y="6285372"/>
            <a:ext cx="4305993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9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118 W. State Street, Trenton, NJ 08608 | (609) 427-3007 | www.DelRiverWatershed.org</a:t>
            </a:r>
          </a:p>
        </p:txBody>
      </p:sp>
      <p:pic>
        <p:nvPicPr>
          <p:cNvPr id="8" name="Picture 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E606C09D-4571-471B-80A3-B952EAAE21F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46192"/>
            <a:ext cx="1658898" cy="50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2209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2088C-0A4D-4FA5-8CD4-B66A8624C3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0300" y="243897"/>
            <a:ext cx="9931400" cy="948286"/>
          </a:xfrm>
        </p:spPr>
        <p:txBody>
          <a:bodyPr/>
          <a:lstStyle/>
          <a:p>
            <a:r>
              <a:rPr lang="en-US" dirty="0"/>
              <a:t>Town of Colchester, NY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6454CF-0EE8-40DE-AEA3-3570C0DA8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322" y="1098333"/>
            <a:ext cx="10621356" cy="548784"/>
          </a:xfrm>
        </p:spPr>
        <p:txBody>
          <a:bodyPr/>
          <a:lstStyle/>
          <a:p>
            <a:r>
              <a:rPr lang="en-US" dirty="0"/>
              <a:t>Projects along the East Branch of the Delaware River and Downs Brook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3B3BCA-55CD-49A0-B951-E32A97B21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15348" y="6264909"/>
            <a:ext cx="4252652" cy="365125"/>
          </a:xfrm>
        </p:spPr>
        <p:txBody>
          <a:bodyPr/>
          <a:lstStyle/>
          <a:p>
            <a:r>
              <a:rPr lang="en-US"/>
              <a:t>118 W. State Street, Trenton, NJ 08608 | (609) 427-3007 | www.DelRiverWatershed.org</a:t>
            </a:r>
            <a:endParaRPr lang="en-US" dirty="0"/>
          </a:p>
        </p:txBody>
      </p:sp>
      <p:pic>
        <p:nvPicPr>
          <p:cNvPr id="6" name="Picture 5" descr="A path with trees on the side of a lush green forest&#10;&#10;Description automatically generated">
            <a:extLst>
              <a:ext uri="{FF2B5EF4-FFF2-40B4-BE49-F238E27FC236}">
                <a16:creationId xmlns:a16="http://schemas.microsoft.com/office/drawing/2014/main" id="{F95FBCE9-9281-4692-A35B-0213B2D6C2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6" b="10000"/>
          <a:stretch/>
        </p:blipFill>
        <p:spPr>
          <a:xfrm>
            <a:off x="1881380" y="1725036"/>
            <a:ext cx="842924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51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2088C-0A4D-4FA5-8CD4-B66A8624C3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4400" y="243896"/>
            <a:ext cx="7823200" cy="948286"/>
          </a:xfrm>
        </p:spPr>
        <p:txBody>
          <a:bodyPr/>
          <a:lstStyle/>
          <a:p>
            <a:r>
              <a:rPr lang="en-US" dirty="0"/>
              <a:t>City of Bridgeton, NJ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6454CF-0EE8-40DE-AEA3-3570C0DA8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2372" y="1191668"/>
            <a:ext cx="9567256" cy="492296"/>
          </a:xfrm>
        </p:spPr>
        <p:txBody>
          <a:bodyPr>
            <a:normAutofit/>
          </a:bodyPr>
          <a:lstStyle/>
          <a:p>
            <a:r>
              <a:rPr lang="en-US" dirty="0"/>
              <a:t>Projects to improve the water quality in the </a:t>
            </a:r>
            <a:r>
              <a:rPr lang="en-US" dirty="0" err="1"/>
              <a:t>Cohansey</a:t>
            </a:r>
            <a:r>
              <a:rPr lang="en-US" dirty="0"/>
              <a:t> River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3B3BCA-55CD-49A0-B951-E32A97B21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118 W. State Street, Trenton, NJ 08608 | (609) 427-3007 | www.DelRiverWatershed.org</a:t>
            </a:r>
            <a:endParaRPr lang="en-US" dirty="0"/>
          </a:p>
        </p:txBody>
      </p:sp>
      <p:pic>
        <p:nvPicPr>
          <p:cNvPr id="6" name="Picture 5" descr="A picture containing sitting, man, laying, holding&#10;&#10;Description automatically generated">
            <a:extLst>
              <a:ext uri="{FF2B5EF4-FFF2-40B4-BE49-F238E27FC236}">
                <a16:creationId xmlns:a16="http://schemas.microsoft.com/office/drawing/2014/main" id="{E7C6105B-C4CC-4FD0-95C0-E674D68FB8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6" r="5701"/>
          <a:stretch/>
        </p:blipFill>
        <p:spPr>
          <a:xfrm rot="5400000">
            <a:off x="927304" y="2418322"/>
            <a:ext cx="4311035" cy="2885301"/>
          </a:xfrm>
          <a:prstGeom prst="rect">
            <a:avLst/>
          </a:prstGeom>
        </p:spPr>
      </p:pic>
      <p:pic>
        <p:nvPicPr>
          <p:cNvPr id="8" name="Picture 7" descr="A pink flower on a plant&#10;&#10;Description automatically generated">
            <a:extLst>
              <a:ext uri="{FF2B5EF4-FFF2-40B4-BE49-F238E27FC236}">
                <a16:creationId xmlns:a16="http://schemas.microsoft.com/office/drawing/2014/main" id="{B2F3C3C1-A40F-4440-A223-DDD3688480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"/>
          <a:stretch/>
        </p:blipFill>
        <p:spPr>
          <a:xfrm>
            <a:off x="4525472" y="1704411"/>
            <a:ext cx="3290087" cy="4311035"/>
          </a:xfrm>
          <a:prstGeom prst="rect">
            <a:avLst/>
          </a:prstGeom>
        </p:spPr>
      </p:pic>
      <p:pic>
        <p:nvPicPr>
          <p:cNvPr id="10" name="Picture 9" descr="A house with a grass field&#10;&#10;Description automatically generated">
            <a:extLst>
              <a:ext uri="{FF2B5EF4-FFF2-40B4-BE49-F238E27FC236}">
                <a16:creationId xmlns:a16="http://schemas.microsoft.com/office/drawing/2014/main" id="{819DCCC8-1F87-4F66-BE0B-EE3B87ABE6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559" y="1683963"/>
            <a:ext cx="3033557" cy="437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53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2088C-0A4D-4FA5-8CD4-B66A8624C3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4400" y="227966"/>
            <a:ext cx="7823200" cy="948286"/>
          </a:xfrm>
        </p:spPr>
        <p:txBody>
          <a:bodyPr>
            <a:normAutofit fontScale="90000"/>
          </a:bodyPr>
          <a:lstStyle/>
          <a:p>
            <a:r>
              <a:rPr lang="en-US" dirty="0"/>
              <a:t>City of Wilmington, 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6454CF-0EE8-40DE-AEA3-3570C0DA8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4670" y="1176252"/>
            <a:ext cx="10621356" cy="948286"/>
          </a:xfrm>
        </p:spPr>
        <p:txBody>
          <a:bodyPr/>
          <a:lstStyle/>
          <a:p>
            <a:r>
              <a:rPr lang="en-US" dirty="0"/>
              <a:t>South Wilmington Wetlands Park and Dams on Brandywine River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3B3BCA-55CD-49A0-B951-E32A97B21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118 W. State Street, Trenton, NJ 08608 | (609) 427-3007 | www.DelRiverWatershed.org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99F21A-488F-4B7D-93EF-DC13132A4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241" y="1658799"/>
            <a:ext cx="4416115" cy="4294273"/>
          </a:xfrm>
          <a:prstGeom prst="rect">
            <a:avLst/>
          </a:prstGeom>
        </p:spPr>
      </p:pic>
      <p:pic>
        <p:nvPicPr>
          <p:cNvPr id="6" name="Picture 5" descr="A picture containing tree, outdoor, water, transport&#10;&#10;Description automatically generated">
            <a:extLst>
              <a:ext uri="{FF2B5EF4-FFF2-40B4-BE49-F238E27FC236}">
                <a16:creationId xmlns:a16="http://schemas.microsoft.com/office/drawing/2014/main" id="{72AD6632-CA03-4DA1-9FD7-B31D14ED4C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785" y="1658799"/>
            <a:ext cx="3271220" cy="26662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Picture 7" descr="A train crossing a bridge over a body of water&#10;&#10;Description automatically generated">
            <a:extLst>
              <a:ext uri="{FF2B5EF4-FFF2-40B4-BE49-F238E27FC236}">
                <a16:creationId xmlns:a16="http://schemas.microsoft.com/office/drawing/2014/main" id="{449C63D5-FA25-4A45-B90A-54EE2527B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703" y="4064398"/>
            <a:ext cx="4056394" cy="218155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 descr="A body of water&#10;&#10;Description automatically generated">
            <a:extLst>
              <a:ext uri="{FF2B5EF4-FFF2-40B4-BE49-F238E27FC236}">
                <a16:creationId xmlns:a16="http://schemas.microsoft.com/office/drawing/2014/main" id="{47E4E000-91DF-46FF-BA1A-AA0F1DCEFF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32"/>
          <a:stretch/>
        </p:blipFill>
        <p:spPr>
          <a:xfrm>
            <a:off x="8963307" y="1709201"/>
            <a:ext cx="2940790" cy="218155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Picture 9" descr="A river running through a body of water&#10;&#10;Description automatically generated">
            <a:extLst>
              <a:ext uri="{FF2B5EF4-FFF2-40B4-BE49-F238E27FC236}">
                <a16:creationId xmlns:a16="http://schemas.microsoft.com/office/drawing/2014/main" id="{44D537F2-7F10-484D-B899-D9F25BAB1F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073" y="4492488"/>
            <a:ext cx="2189132" cy="175346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73218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2088C-0A4D-4FA5-8CD4-B66A8624C3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4400" y="93079"/>
            <a:ext cx="7823200" cy="948286"/>
          </a:xfrm>
        </p:spPr>
        <p:txBody>
          <a:bodyPr>
            <a:normAutofit fontScale="90000"/>
          </a:bodyPr>
          <a:lstStyle/>
          <a:p>
            <a:r>
              <a:rPr lang="en-US" dirty="0"/>
              <a:t>City of Philadelphia, PA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6454CF-0EE8-40DE-AEA3-3570C0DA8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322" y="1041365"/>
            <a:ext cx="10621356" cy="612284"/>
          </a:xfrm>
        </p:spPr>
        <p:txBody>
          <a:bodyPr>
            <a:normAutofit/>
          </a:bodyPr>
          <a:lstStyle/>
          <a:p>
            <a:r>
              <a:rPr lang="en-US" dirty="0"/>
              <a:t>Green City, Clean Waters program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3B3BCA-55CD-49A0-B951-E32A97B21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118 W. State Street, Trenton, NJ 08608 | (609) 427-3007 | www.DelRiverWatershed.org</a:t>
            </a:r>
            <a:endParaRPr lang="en-US" dirty="0"/>
          </a:p>
        </p:txBody>
      </p:sp>
      <p:pic>
        <p:nvPicPr>
          <p:cNvPr id="6" name="Picture 5" descr="A sign on the grass&#10;&#10;Description automatically generated">
            <a:extLst>
              <a:ext uri="{FF2B5EF4-FFF2-40B4-BE49-F238E27FC236}">
                <a16:creationId xmlns:a16="http://schemas.microsoft.com/office/drawing/2014/main" id="{20A274DD-A5FB-4CCD-AD3B-22204750C4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41"/>
          <a:stretch/>
        </p:blipFill>
        <p:spPr>
          <a:xfrm>
            <a:off x="1825073" y="1504887"/>
            <a:ext cx="8541854" cy="461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30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2088C-0A4D-4FA5-8CD4-B66A8624C3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531717" y="2418786"/>
            <a:ext cx="11734800" cy="1655762"/>
          </a:xfrm>
        </p:spPr>
        <p:txBody>
          <a:bodyPr>
            <a:normAutofit fontScale="90000"/>
          </a:bodyPr>
          <a:lstStyle/>
          <a:p>
            <a:r>
              <a:rPr lang="en-US" dirty="0"/>
              <a:t>Eastern Delaware </a:t>
            </a:r>
            <a:br>
              <a:rPr lang="en-US" dirty="0"/>
            </a:br>
            <a:r>
              <a:rPr lang="en-US" dirty="0"/>
              <a:t>County Stormwater </a:t>
            </a:r>
            <a:br>
              <a:rPr lang="en-US" dirty="0"/>
            </a:br>
            <a:r>
              <a:rPr lang="en-US" dirty="0"/>
              <a:t>Collaborative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6454CF-0EE8-40DE-AEA3-3570C0DA8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974995" y="4074548"/>
            <a:ext cx="10621356" cy="1655762"/>
          </a:xfrm>
        </p:spPr>
        <p:txBody>
          <a:bodyPr/>
          <a:lstStyle/>
          <a:p>
            <a:r>
              <a:rPr lang="en-US" dirty="0"/>
              <a:t>Joint Pollutant Reduction Plan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3B3BCA-55CD-49A0-B951-E32A97B21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118 W. State Street, Trenton, NJ 08608 | (609) 427-3007 | www.DelRiverWatershed.org</a:t>
            </a:r>
            <a:endParaRPr lang="en-US" dirty="0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A240185C-191C-40AA-B98F-AA69A6D3A6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" t="8696" r="236" b="8648"/>
          <a:stretch/>
        </p:blipFill>
        <p:spPr>
          <a:xfrm>
            <a:off x="6565899" y="594719"/>
            <a:ext cx="5274367" cy="566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9103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DRW Colors">
      <a:dk1>
        <a:sysClr val="windowText" lastClr="000000"/>
      </a:dk1>
      <a:lt1>
        <a:sysClr val="window" lastClr="FFFFFF"/>
      </a:lt1>
      <a:dk2>
        <a:srgbClr val="005587"/>
      </a:dk2>
      <a:lt2>
        <a:srgbClr val="EEEEEE"/>
      </a:lt2>
      <a:accent1>
        <a:srgbClr val="444444"/>
      </a:accent1>
      <a:accent2>
        <a:srgbClr val="005587"/>
      </a:accent2>
      <a:accent3>
        <a:srgbClr val="58A291"/>
      </a:accent3>
      <a:accent4>
        <a:srgbClr val="BBBBBB"/>
      </a:accent4>
      <a:accent5>
        <a:srgbClr val="444444"/>
      </a:accent5>
      <a:accent6>
        <a:srgbClr val="0076A8"/>
      </a:accent6>
      <a:hlink>
        <a:srgbClr val="58A291"/>
      </a:hlink>
      <a:folHlink>
        <a:srgbClr val="58A291"/>
      </a:folHlink>
    </a:clrScheme>
    <a:fontScheme name="CDRW Fonts">
      <a:majorFont>
        <a:latin typeface="Lora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81BE7C0-6E44-43D4-8E89-2A8D18FE1DBF}" vid="{72B9DB87-C2CC-44B5-9747-90757FFBBC5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F9CFF262A08548ADE900B180F7682A" ma:contentTypeVersion="10" ma:contentTypeDescription="Create a new document." ma:contentTypeScope="" ma:versionID="5d8e69a70c90a5a4ca0c3bbc8b9dc6b3">
  <xsd:schema xmlns:xsd="http://www.w3.org/2001/XMLSchema" xmlns:xs="http://www.w3.org/2001/XMLSchema" xmlns:p="http://schemas.microsoft.com/office/2006/metadata/properties" xmlns:ns2="23659fed-8f5e-4aa1-acbe-13ac5c81a49e" xmlns:ns3="9fe7a6be-6963-4465-a80d-4840ad47b842" targetNamespace="http://schemas.microsoft.com/office/2006/metadata/properties" ma:root="true" ma:fieldsID="157ffb296490ffbdf88807b729d1bbe9" ns2:_="" ns3:_="">
    <xsd:import namespace="23659fed-8f5e-4aa1-acbe-13ac5c81a49e"/>
    <xsd:import namespace="9fe7a6be-6963-4465-a80d-4840ad47b8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659fed-8f5e-4aa1-acbe-13ac5c81a4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e7a6be-6963-4465-a80d-4840ad47b84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FFA4A8E-4A21-4F53-BA89-609953BB488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C20B04D-BA90-4577-AF6E-09D5DAF11D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659fed-8f5e-4aa1-acbe-13ac5c81a49e"/>
    <ds:schemaRef ds:uri="9fe7a6be-6963-4465-a80d-4840ad47b8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CFE5DEA-4BED-4D96-86E5-7816C87C22B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CDRW Powerpoint Template</Template>
  <TotalTime>36</TotalTime>
  <Words>168</Words>
  <Application>Microsoft Office PowerPoint</Application>
  <PresentationFormat>Widescreen</PresentationFormat>
  <Paragraphs>15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Lora</vt:lpstr>
      <vt:lpstr>Source Sans Pro</vt:lpstr>
      <vt:lpstr>Office Theme</vt:lpstr>
      <vt:lpstr>Town of Colchester, NY</vt:lpstr>
      <vt:lpstr>City of Bridgeton, NJ</vt:lpstr>
      <vt:lpstr>City of Wilmington, DE</vt:lpstr>
      <vt:lpstr>City of Philadelphia, PA</vt:lpstr>
      <vt:lpstr>Eastern Delaware  County Stormwater  Collaborative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Rita Yelda</dc:creator>
  <cp:lastModifiedBy>Kelly Knutson</cp:lastModifiedBy>
  <cp:revision>10</cp:revision>
  <dcterms:created xsi:type="dcterms:W3CDTF">2018-03-01T21:14:30Z</dcterms:created>
  <dcterms:modified xsi:type="dcterms:W3CDTF">2019-10-14T17:19:48Z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0x010100B5F9CFF262A08548ADE900B180F7682A</vt:lpwstr>
  </property>
</Properties>
</file>