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63" r:id="rId4"/>
    <p:sldId id="257" r:id="rId5"/>
    <p:sldId id="262" r:id="rId6"/>
    <p:sldId id="258" r:id="rId7"/>
    <p:sldId id="264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2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8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A58F-36CA-7145-893B-F41AD2A728D3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09A6-7A43-5A43-8E30-6AE8AC41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9 at 9.1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825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9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(still being) </a:t>
            </a:r>
            <a:r>
              <a:rPr lang="en-US" dirty="0" smtClean="0"/>
              <a:t>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Turnover happens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Clear goals, roles, guiding principles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Structure and flexibility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Find the golden mean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Conference calls and group work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One-on-one calls tied to core strategy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Think like an emergent complex system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Stay focused on the mission and goals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 open to novel ways of actualizing them</a:t>
            </a:r>
          </a:p>
          <a:p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2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da-estremera-eMX1aIAp9Nw-unsplash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87" y="0"/>
            <a:ext cx="4670314" cy="6858000"/>
          </a:xfrm>
          <a:prstGeom prst="rect">
            <a:avLst/>
          </a:prstGeom>
        </p:spPr>
      </p:pic>
      <p:pic>
        <p:nvPicPr>
          <p:cNvPr id="4" name="Picture 3" descr="neonbrand-JW6r_0CPYec-unspl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3687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25" y="606073"/>
            <a:ext cx="37954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Jobs</a:t>
            </a:r>
          </a:p>
          <a:p>
            <a:endParaRPr lang="en-US" sz="3600" b="1" dirty="0"/>
          </a:p>
          <a:p>
            <a:r>
              <a:rPr lang="en-US" sz="3600" b="1" dirty="0" smtClean="0"/>
              <a:t>Economic Growth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78781" y="735945"/>
            <a:ext cx="38675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Environment</a:t>
            </a:r>
          </a:p>
          <a:p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Clean Water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304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ple bottom 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17" y="1636379"/>
            <a:ext cx="4300864" cy="4049159"/>
          </a:xfrm>
          <a:prstGeom prst="rect">
            <a:avLst/>
          </a:prstGeom>
        </p:spPr>
      </p:pic>
      <p:pic>
        <p:nvPicPr>
          <p:cNvPr id="3" name="Picture 2" descr="water molecu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1" y="2328589"/>
            <a:ext cx="3525563" cy="3356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32" y="389618"/>
            <a:ext cx="819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When we try to pick out anything by itself, we find it hitched to everything else in the universe. – </a:t>
            </a:r>
            <a:r>
              <a:rPr lang="en-US" sz="2400" dirty="0" smtClean="0"/>
              <a:t>John Muir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18000" y="5858702"/>
            <a:ext cx="378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Triple Bottom-line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150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475131991_549114e5fd_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531994"/>
            <a:ext cx="9143998" cy="4326005"/>
          </a:xfrm>
          <a:prstGeom prst="rect">
            <a:avLst/>
          </a:prstGeom>
        </p:spPr>
      </p:pic>
      <p:pic>
        <p:nvPicPr>
          <p:cNvPr id="7" name="Picture 6" descr="ASBC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27"/>
            <a:ext cx="3091956" cy="109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4637" y="346327"/>
            <a:ext cx="55993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Advancing market and policy solutions for a more vibrant, sustainable and equitable economy</a:t>
            </a:r>
            <a:endParaRPr lang="en-US" sz="2400" dirty="0"/>
          </a:p>
        </p:txBody>
      </p:sp>
      <p:pic>
        <p:nvPicPr>
          <p:cNvPr id="9" name="Picture 8" descr="W Pen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69" y="5080540"/>
            <a:ext cx="3664080" cy="1266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1818218"/>
            <a:ext cx="804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Clean Water is Good for Business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124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11 at 6.2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2123"/>
          </a:xfrm>
          <a:prstGeom prst="rect">
            <a:avLst/>
          </a:prstGeom>
        </p:spPr>
      </p:pic>
      <p:pic>
        <p:nvPicPr>
          <p:cNvPr id="3" name="Picture 2" descr="Screen Shot 2019-10-11 at 6.22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123"/>
            <a:ext cx="9144000" cy="35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475131991_549114e5fd_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1886"/>
            <a:ext cx="9143999" cy="5391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248" y="1"/>
            <a:ext cx="84522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Helvetica"/>
                <a:cs typeface="Helvetica"/>
              </a:rPr>
              <a:t>Statement of Principles</a:t>
            </a:r>
          </a:p>
          <a:p>
            <a:pPr algn="ctr">
              <a:lnSpc>
                <a:spcPct val="130000"/>
              </a:lnSpc>
            </a:pPr>
            <a:r>
              <a:rPr lang="en-US" sz="4000" dirty="0" smtClean="0">
                <a:latin typeface="Helvetica"/>
                <a:cs typeface="Helvetica"/>
              </a:rPr>
              <a:t>We believe</a:t>
            </a:r>
            <a:r>
              <a:rPr lang="is-IS" sz="4000" dirty="0" smtClean="0">
                <a:latin typeface="Helvetica"/>
                <a:cs typeface="Helvetica"/>
              </a:rPr>
              <a:t>….</a:t>
            </a:r>
            <a:endParaRPr lang="en-US" sz="4000" dirty="0">
              <a:latin typeface="Helvetica"/>
              <a:cs typeface="Helvetica"/>
            </a:endParaRPr>
          </a:p>
        </p:txBody>
      </p:sp>
      <p:pic>
        <p:nvPicPr>
          <p:cNvPr id="12" name="Picture 11" descr="Screen Shot 2018-09-21 at 4.2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3850"/>
            <a:ext cx="79248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7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Partnerships + Collective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the latent connections</a:t>
            </a:r>
          </a:p>
          <a:p>
            <a:r>
              <a:rPr lang="en-US" dirty="0" smtClean="0"/>
              <a:t>Seek alignment + diversity</a:t>
            </a:r>
          </a:p>
          <a:p>
            <a:r>
              <a:rPr lang="en-US" dirty="0" smtClean="0"/>
              <a:t>Work within current scope</a:t>
            </a:r>
          </a:p>
          <a:p>
            <a:r>
              <a:rPr lang="en-US" dirty="0" smtClean="0"/>
              <a:t>Leverage/amplify strengths</a:t>
            </a:r>
          </a:p>
          <a:p>
            <a:pPr lvl="1"/>
            <a:r>
              <a:rPr lang="en-US" dirty="0" err="1" smtClean="0"/>
              <a:t>OpEds</a:t>
            </a:r>
            <a:endParaRPr lang="en-US" dirty="0" smtClean="0"/>
          </a:p>
          <a:p>
            <a:pPr lvl="1"/>
            <a:r>
              <a:rPr lang="en-US" dirty="0" smtClean="0"/>
              <a:t>Events and webinars</a:t>
            </a:r>
          </a:p>
          <a:p>
            <a:pPr lvl="1"/>
            <a:r>
              <a:rPr lang="en-US" dirty="0" smtClean="0"/>
              <a:t>Outreach, education, social media</a:t>
            </a:r>
          </a:p>
          <a:p>
            <a:pPr lvl="1"/>
            <a:r>
              <a:rPr lang="en-US" dirty="0" smtClean="0"/>
              <a:t>Technological/market solutions</a:t>
            </a:r>
          </a:p>
          <a:p>
            <a:pPr lvl="1"/>
            <a:r>
              <a:rPr lang="en-US" dirty="0" smtClean="0"/>
              <a:t>Policy change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9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beer-606x4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72" cy="6858000"/>
          </a:xfrm>
          <a:prstGeom prst="rect">
            <a:avLst/>
          </a:prstGeom>
        </p:spPr>
      </p:pic>
      <p:pic>
        <p:nvPicPr>
          <p:cNvPr id="4" name="Picture 3" descr="Screen Shot 2019-10-10 at 9.4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128"/>
            <a:ext cx="9144000" cy="37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7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11 at 7.3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5614" cy="3318969"/>
          </a:xfrm>
          <a:prstGeom prst="rect">
            <a:avLst/>
          </a:prstGeom>
        </p:spPr>
      </p:pic>
      <p:pic>
        <p:nvPicPr>
          <p:cNvPr id="3" name="Picture 2" descr="IMG_26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60" y="-346327"/>
            <a:ext cx="3257640" cy="4343520"/>
          </a:xfrm>
          <a:prstGeom prst="rect">
            <a:avLst/>
          </a:prstGeom>
        </p:spPr>
      </p:pic>
      <p:pic>
        <p:nvPicPr>
          <p:cNvPr id="4" name="Picture 3" descr="8E022163-0DC6-4F51-812E-09C6C6B74B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75" y="3279050"/>
            <a:ext cx="3853143" cy="3578950"/>
          </a:xfrm>
          <a:prstGeom prst="rect">
            <a:avLst/>
          </a:prstGeom>
        </p:spPr>
      </p:pic>
      <p:pic>
        <p:nvPicPr>
          <p:cNvPr id="5" name="Picture 4" descr="Screen Shot 2019-10-11 at 8.06.0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512"/>
            <a:ext cx="4136888" cy="37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157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S a</vt:lpstr>
      <vt:lpstr>PowerPoint Presentation</vt:lpstr>
      <vt:lpstr>PowerPoint Presentation</vt:lpstr>
      <vt:lpstr>Partnerships + Collective Impact</vt:lpstr>
      <vt:lpstr>PowerPoint Presentation</vt:lpstr>
      <vt:lpstr>PowerPoint Presentation</vt:lpstr>
      <vt:lpstr>Lessons (still being) learned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Lawton</dc:creator>
  <cp:lastModifiedBy>Richard Lawton</cp:lastModifiedBy>
  <cp:revision>23</cp:revision>
  <dcterms:created xsi:type="dcterms:W3CDTF">2019-10-10T13:25:38Z</dcterms:created>
  <dcterms:modified xsi:type="dcterms:W3CDTF">2019-10-11T12:15:05Z</dcterms:modified>
</cp:coreProperties>
</file>